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7" r:id="rId6"/>
    <p:sldId id="272" r:id="rId7"/>
    <p:sldId id="260" r:id="rId8"/>
    <p:sldId id="282" r:id="rId9"/>
    <p:sldId id="275" r:id="rId10"/>
    <p:sldId id="281" r:id="rId11"/>
    <p:sldId id="278" r:id="rId12"/>
    <p:sldId id="279" r:id="rId13"/>
    <p:sldId id="264" r:id="rId14"/>
    <p:sldId id="283" r:id="rId15"/>
    <p:sldId id="276" r:id="rId16"/>
    <p:sldId id="271" r:id="rId17"/>
    <p:sldId id="267" r:id="rId18"/>
    <p:sldId id="269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ScAJ2u5FRUkmhg3YnoAxXHxy3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3EBBD-56EF-7C8C-5C70-4D8494F5F0DE}" v="14" dt="2025-07-03T10:48:37.500"/>
    <p1510:client id="{E687057B-CE92-F05D-66F7-23F717BC16CA}" v="132" dt="2025-07-03T10:04:09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Laird" userId="S::s.laird@roehampton.ac.uk::f3565a0c-4cea-4bac-b83f-2d44d5e22a91" providerId="AD" clId="Web-{93C3EBBD-56EF-7C8C-5C70-4D8494F5F0DE}"/>
    <pc:docChg chg="modSld">
      <pc:chgData name="Stephanie Laird" userId="S::s.laird@roehampton.ac.uk::f3565a0c-4cea-4bac-b83f-2d44d5e22a91" providerId="AD" clId="Web-{93C3EBBD-56EF-7C8C-5C70-4D8494F5F0DE}" dt="2025-07-03T10:48:36.156" v="14" actId="20577"/>
      <pc:docMkLst>
        <pc:docMk/>
      </pc:docMkLst>
      <pc:sldChg chg="modSp">
        <pc:chgData name="Stephanie Laird" userId="S::s.laird@roehampton.ac.uk::f3565a0c-4cea-4bac-b83f-2d44d5e22a91" providerId="AD" clId="Web-{93C3EBBD-56EF-7C8C-5C70-4D8494F5F0DE}" dt="2025-07-03T10:48:36.156" v="14" actId="20577"/>
        <pc:sldMkLst>
          <pc:docMk/>
          <pc:sldMk cId="0" sldId="260"/>
        </pc:sldMkLst>
        <pc:spChg chg="mod">
          <ac:chgData name="Stephanie Laird" userId="S::s.laird@roehampton.ac.uk::f3565a0c-4cea-4bac-b83f-2d44d5e22a91" providerId="AD" clId="Web-{93C3EBBD-56EF-7C8C-5C70-4D8494F5F0DE}" dt="2025-07-03T10:48:36.156" v="14" actId="20577"/>
          <ac:spMkLst>
            <pc:docMk/>
            <pc:sldMk cId="0" sldId="260"/>
            <ac:spMk id="123" creationId="{00000000-0000-0000-0000-000000000000}"/>
          </ac:spMkLst>
        </pc:spChg>
        <pc:picChg chg="mod">
          <ac:chgData name="Stephanie Laird" userId="S::s.laird@roehampton.ac.uk::f3565a0c-4cea-4bac-b83f-2d44d5e22a91" providerId="AD" clId="Web-{93C3EBBD-56EF-7C8C-5C70-4D8494F5F0DE}" dt="2025-07-03T10:48:24.359" v="7" actId="1076"/>
          <ac:picMkLst>
            <pc:docMk/>
            <pc:sldMk cId="0" sldId="260"/>
            <ac:picMk id="124" creationId="{00000000-0000-0000-0000-000000000000}"/>
          </ac:picMkLst>
        </pc:picChg>
      </pc:sldChg>
      <pc:sldChg chg="modSp">
        <pc:chgData name="Stephanie Laird" userId="S::s.laird@roehampton.ac.uk::f3565a0c-4cea-4bac-b83f-2d44d5e22a91" providerId="AD" clId="Web-{93C3EBBD-56EF-7C8C-5C70-4D8494F5F0DE}" dt="2025-07-03T10:47:31.108" v="2" actId="20577"/>
        <pc:sldMkLst>
          <pc:docMk/>
          <pc:sldMk cId="2504929922" sldId="277"/>
        </pc:sldMkLst>
        <pc:spChg chg="mod">
          <ac:chgData name="Stephanie Laird" userId="S::s.laird@roehampton.ac.uk::f3565a0c-4cea-4bac-b83f-2d44d5e22a91" providerId="AD" clId="Web-{93C3EBBD-56EF-7C8C-5C70-4D8494F5F0DE}" dt="2025-07-03T10:47:31.108" v="2" actId="20577"/>
          <ac:spMkLst>
            <pc:docMk/>
            <pc:sldMk cId="2504929922" sldId="277"/>
            <ac:spMk id="3" creationId="{00000000-0000-0000-0000-000000000000}"/>
          </ac:spMkLst>
        </pc:spChg>
      </pc:sldChg>
    </pc:docChg>
  </pc:docChgLst>
  <pc:docChgLst>
    <pc:chgData name="Lorraine Hartley" userId="S::lorraine.hartley@roehampton.ac.uk::b87ecf01-a823-4132-865e-b4a0e10de4a5" providerId="AD" clId="Web-{E687057B-CE92-F05D-66F7-23F717BC16CA}"/>
    <pc:docChg chg="addSld delSld modSld sldOrd">
      <pc:chgData name="Lorraine Hartley" userId="S::lorraine.hartley@roehampton.ac.uk::b87ecf01-a823-4132-865e-b4a0e10de4a5" providerId="AD" clId="Web-{E687057B-CE92-F05D-66F7-23F717BC16CA}" dt="2025-07-03T10:04:32.936" v="147"/>
      <pc:docMkLst>
        <pc:docMk/>
      </pc:docMkLst>
      <pc:sldChg chg="addSp delSp modSp mod setBg">
        <pc:chgData name="Lorraine Hartley" userId="S::lorraine.hartley@roehampton.ac.uk::b87ecf01-a823-4132-865e-b4a0e10de4a5" providerId="AD" clId="Web-{E687057B-CE92-F05D-66F7-23F717BC16CA}" dt="2025-07-03T10:01:50.274" v="129"/>
        <pc:sldMkLst>
          <pc:docMk/>
          <pc:sldMk cId="0" sldId="256"/>
        </pc:sldMkLst>
        <pc:spChg chg="mod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84" creationId="{00000000-0000-0000-0000-000000000000}"/>
          </ac:spMkLst>
        </pc:spChg>
        <pc:spChg chg="mod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85" creationId="{00000000-0000-0000-0000-000000000000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09:59:50.817" v="81"/>
          <ac:spMkLst>
            <pc:docMk/>
            <pc:sldMk cId="0" sldId="256"/>
            <ac:spMk id="92" creationId="{9180DE06-7362-4888-AADA-7AADD57AC49D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09:59:50.817" v="81"/>
          <ac:spMkLst>
            <pc:docMk/>
            <pc:sldMk cId="0" sldId="256"/>
            <ac:spMk id="98" creationId="{04357C93-F0CB-4A1C-8F77-4E9063789819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0:56.475" v="116"/>
          <ac:spMkLst>
            <pc:docMk/>
            <pc:sldMk cId="0" sldId="256"/>
            <ac:spMk id="103" creationId="{FB33DC6A-1F1C-4A06-834E-CFF88F1C0BB9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0:56.475" v="116"/>
          <ac:spMkLst>
            <pc:docMk/>
            <pc:sldMk cId="0" sldId="256"/>
            <ac:spMk id="105" creationId="{0FE1D5CF-87B8-4A8A-AD3C-01D06A60769B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0:56.475" v="116"/>
          <ac:spMkLst>
            <pc:docMk/>
            <pc:sldMk cId="0" sldId="256"/>
            <ac:spMk id="107" creationId="{60926200-45C2-41E9-839F-31CD5FE4CD59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0:56.475" v="116"/>
          <ac:spMkLst>
            <pc:docMk/>
            <pc:sldMk cId="0" sldId="256"/>
            <ac:spMk id="109" creationId="{AF2F604E-43BE-4DC3-B983-E071523364F8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0:56.475" v="116"/>
          <ac:spMkLst>
            <pc:docMk/>
            <pc:sldMk cId="0" sldId="256"/>
            <ac:spMk id="111" creationId="{08C9B587-E65E-4B52-B37C-ABEBB6E87928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116" creationId="{932495F0-C5CB-4823-AE70-EED61EBAB1BD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118" creationId="{CB8B9C25-D80D-48EC-B83A-231219A80C3F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120" creationId="{601CC70B-8875-45A1-8AFD-7D546E3C0C16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125" creationId="{0A597D97-203B-498B-95D3-E90DC961039F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1:50.274" v="129"/>
          <ac:spMkLst>
            <pc:docMk/>
            <pc:sldMk cId="0" sldId="256"/>
            <ac:spMk id="127" creationId="{6A6EF10E-DF41-4BD3-8EB4-6F646531DC26}"/>
          </ac:spMkLst>
        </pc:spChg>
        <pc:grpChg chg="add">
          <ac:chgData name="Lorraine Hartley" userId="S::lorraine.hartley@roehampton.ac.uk::b87ecf01-a823-4132-865e-b4a0e10de4a5" providerId="AD" clId="Web-{E687057B-CE92-F05D-66F7-23F717BC16CA}" dt="2025-07-03T09:59:36.910" v="77"/>
          <ac:grpSpMkLst>
            <pc:docMk/>
            <pc:sldMk cId="0" sldId="256"/>
            <ac:grpSpMk id="94" creationId="{3AF6A671-C637-4547-85F4-51B6D1881399}"/>
          </ac:grpSpMkLst>
        </pc:grpChg>
        <pc:picChg chg="mod ord">
          <ac:chgData name="Lorraine Hartley" userId="S::lorraine.hartley@roehampton.ac.uk::b87ecf01-a823-4132-865e-b4a0e10de4a5" providerId="AD" clId="Web-{E687057B-CE92-F05D-66F7-23F717BC16CA}" dt="2025-07-03T10:01:50.274" v="129"/>
          <ac:picMkLst>
            <pc:docMk/>
            <pc:sldMk cId="0" sldId="256"/>
            <ac:picMk id="86" creationId="{00000000-0000-0000-0000-000000000000}"/>
          </ac:picMkLst>
        </pc:picChg>
        <pc:picChg chg="mod ord">
          <ac:chgData name="Lorraine Hartley" userId="S::lorraine.hartley@roehampton.ac.uk::b87ecf01-a823-4132-865e-b4a0e10de4a5" providerId="AD" clId="Web-{E687057B-CE92-F05D-66F7-23F717BC16CA}" dt="2025-07-03T10:01:50.274" v="129"/>
          <ac:picMkLst>
            <pc:docMk/>
            <pc:sldMk cId="0" sldId="256"/>
            <ac:picMk id="87" creationId="{00000000-0000-0000-0000-000000000000}"/>
          </ac:picMkLst>
        </pc:picChg>
      </pc:sldChg>
      <pc:sldChg chg="addSp modSp mod setBg">
        <pc:chgData name="Lorraine Hartley" userId="S::lorraine.hartley@roehampton.ac.uk::b87ecf01-a823-4132-865e-b4a0e10de4a5" providerId="AD" clId="Web-{E687057B-CE92-F05D-66F7-23F717BC16CA}" dt="2025-07-03T10:02:32.369" v="132"/>
        <pc:sldMkLst>
          <pc:docMk/>
          <pc:sldMk cId="0" sldId="260"/>
        </pc:sldMkLst>
        <pc:spChg chg="mod">
          <ac:chgData name="Lorraine Hartley" userId="S::lorraine.hartley@roehampton.ac.uk::b87ecf01-a823-4132-865e-b4a0e10de4a5" providerId="AD" clId="Web-{E687057B-CE92-F05D-66F7-23F717BC16CA}" dt="2025-07-03T10:02:32.369" v="132"/>
          <ac:spMkLst>
            <pc:docMk/>
            <pc:sldMk cId="0" sldId="260"/>
            <ac:spMk id="122" creationId="{00000000-0000-0000-0000-000000000000}"/>
          </ac:spMkLst>
        </pc:spChg>
        <pc:spChg chg="mod">
          <ac:chgData name="Lorraine Hartley" userId="S::lorraine.hartley@roehampton.ac.uk::b87ecf01-a823-4132-865e-b4a0e10de4a5" providerId="AD" clId="Web-{E687057B-CE92-F05D-66F7-23F717BC16CA}" dt="2025-07-03T10:02:32.369" v="132"/>
          <ac:spMkLst>
            <pc:docMk/>
            <pc:sldMk cId="0" sldId="260"/>
            <ac:spMk id="123" creationId="{00000000-0000-0000-0000-000000000000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32.369" v="132"/>
          <ac:spMkLst>
            <pc:docMk/>
            <pc:sldMk cId="0" sldId="260"/>
            <ac:spMk id="129" creationId="{59A309A7-1751-4ABE-A3C1-EEC40366AD89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32.369" v="132"/>
          <ac:spMkLst>
            <pc:docMk/>
            <pc:sldMk cId="0" sldId="260"/>
            <ac:spMk id="131" creationId="{967D8EB6-EAE1-4F9C-B398-83321E287204}"/>
          </ac:spMkLst>
        </pc:spChg>
        <pc:picChg chg="mod">
          <ac:chgData name="Lorraine Hartley" userId="S::lorraine.hartley@roehampton.ac.uk::b87ecf01-a823-4132-865e-b4a0e10de4a5" providerId="AD" clId="Web-{E687057B-CE92-F05D-66F7-23F717BC16CA}" dt="2025-07-03T10:02:32.369" v="132"/>
          <ac:picMkLst>
            <pc:docMk/>
            <pc:sldMk cId="0" sldId="260"/>
            <ac:picMk id="124" creationId="{00000000-0000-0000-0000-000000000000}"/>
          </ac:picMkLst>
        </pc:picChg>
      </pc:sldChg>
      <pc:sldChg chg="addSp delSp modSp">
        <pc:chgData name="Lorraine Hartley" userId="S::lorraine.hartley@roehampton.ac.uk::b87ecf01-a823-4132-865e-b4a0e10de4a5" providerId="AD" clId="Web-{E687057B-CE92-F05D-66F7-23F717BC16CA}" dt="2025-07-03T10:04:09.185" v="144" actId="14100"/>
        <pc:sldMkLst>
          <pc:docMk/>
          <pc:sldMk cId="0" sldId="264"/>
        </pc:sldMkLst>
        <pc:spChg chg="mod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53" creationId="{00000000-0000-0000-0000-00000000000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59" creationId="{09588DA8-065E-4F6F-8EFD-43104AB2E0CF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64" creationId="{C4285719-470E-454C-AF62-8323075F1F5B}"/>
          </ac:spMkLst>
        </pc:spChg>
        <pc:spChg chg="mod">
          <ac:chgData name="Lorraine Hartley" userId="S::lorraine.hartley@roehampton.ac.uk::b87ecf01-a823-4132-865e-b4a0e10de4a5" providerId="AD" clId="Web-{E687057B-CE92-F05D-66F7-23F717BC16CA}" dt="2025-07-03T10:04:09.185" v="144" actId="14100"/>
          <ac:spMkLst>
            <pc:docMk/>
            <pc:sldMk cId="0" sldId="264"/>
            <ac:spMk id="166" creationId="{00000000-0000-0000-0000-00000000000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67" creationId="{D2B78728-A580-49A7-84F9-6EF6F583ADE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69" creationId="{38FAA1A1-D861-433F-88FA-1E9D6FD31D11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71" creationId="{8D71EDA1-87BF-4D5D-AB79-F346FD19278A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76" creationId="{5C8908E2-EE49-44D2-9428-A28D2312A8D5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82" creationId="{BD92035A-AA2F-4CD8-A556-1CE8BDEC75BD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48.137" v="137"/>
          <ac:spMkLst>
            <pc:docMk/>
            <pc:sldMk cId="0" sldId="264"/>
            <ac:spMk id="184" creationId="{ED888B23-07FA-482A-96DF-47E31AF1A603}"/>
          </ac:spMkLst>
        </pc:spChg>
      </pc:sldChg>
      <pc:sldChg chg="modSp">
        <pc:chgData name="Lorraine Hartley" userId="S::lorraine.hartley@roehampton.ac.uk::b87ecf01-a823-4132-865e-b4a0e10de4a5" providerId="AD" clId="Web-{E687057B-CE92-F05D-66F7-23F717BC16CA}" dt="2025-07-03T09:59:10.253" v="76" actId="20577"/>
        <pc:sldMkLst>
          <pc:docMk/>
          <pc:sldMk cId="0" sldId="267"/>
        </pc:sldMkLst>
        <pc:spChg chg="mod">
          <ac:chgData name="Lorraine Hartley" userId="S::lorraine.hartley@roehampton.ac.uk::b87ecf01-a823-4132-865e-b4a0e10de4a5" providerId="AD" clId="Web-{E687057B-CE92-F05D-66F7-23F717BC16CA}" dt="2025-07-03T09:59:10.253" v="76" actId="20577"/>
          <ac:spMkLst>
            <pc:docMk/>
            <pc:sldMk cId="0" sldId="267"/>
            <ac:spMk id="172" creationId="{00000000-0000-0000-0000-000000000000}"/>
          </ac:spMkLst>
        </pc:spChg>
      </pc:sldChg>
      <pc:sldChg chg="delSp del">
        <pc:chgData name="Lorraine Hartley" userId="S::lorraine.hartley@roehampton.ac.uk::b87ecf01-a823-4132-865e-b4a0e10de4a5" providerId="AD" clId="Web-{E687057B-CE92-F05D-66F7-23F717BC16CA}" dt="2025-07-03T09:55:07.760" v="55"/>
        <pc:sldMkLst>
          <pc:docMk/>
          <pc:sldMk cId="3854998830" sldId="270"/>
        </pc:sldMkLst>
        <pc:picChg chg="del">
          <ac:chgData name="Lorraine Hartley" userId="S::lorraine.hartley@roehampton.ac.uk::b87ecf01-a823-4132-865e-b4a0e10de4a5" providerId="AD" clId="Web-{E687057B-CE92-F05D-66F7-23F717BC16CA}" dt="2025-07-03T09:55:04.135" v="54"/>
          <ac:picMkLst>
            <pc:docMk/>
            <pc:sldMk cId="3854998830" sldId="270"/>
            <ac:picMk id="3" creationId="{6EA48D29-A6A3-E22A-62AA-A14B2C7703F7}"/>
          </ac:picMkLst>
        </pc:picChg>
      </pc:sldChg>
      <pc:sldChg chg="addSp modSp mod setBg">
        <pc:chgData name="Lorraine Hartley" userId="S::lorraine.hartley@roehampton.ac.uk::b87ecf01-a823-4132-865e-b4a0e10de4a5" providerId="AD" clId="Web-{E687057B-CE92-F05D-66F7-23F717BC16CA}" dt="2025-07-03T10:02:22.478" v="131"/>
        <pc:sldMkLst>
          <pc:docMk/>
          <pc:sldMk cId="3490403971" sldId="272"/>
        </pc:sldMkLst>
        <pc:spChg chg="mod">
          <ac:chgData name="Lorraine Hartley" userId="S::lorraine.hartley@roehampton.ac.uk::b87ecf01-a823-4132-865e-b4a0e10de4a5" providerId="AD" clId="Web-{E687057B-CE92-F05D-66F7-23F717BC16CA}" dt="2025-07-03T10:02:22.478" v="131"/>
          <ac:spMkLst>
            <pc:docMk/>
            <pc:sldMk cId="3490403971" sldId="272"/>
            <ac:spMk id="4" creationId="{00000000-0000-0000-0000-000000000000}"/>
          </ac:spMkLst>
        </pc:spChg>
        <pc:spChg chg="mod">
          <ac:chgData name="Lorraine Hartley" userId="S::lorraine.hartley@roehampton.ac.uk::b87ecf01-a823-4132-865e-b4a0e10de4a5" providerId="AD" clId="Web-{E687057B-CE92-F05D-66F7-23F717BC16CA}" dt="2025-07-03T10:02:22.478" v="131"/>
          <ac:spMkLst>
            <pc:docMk/>
            <pc:sldMk cId="3490403971" sldId="272"/>
            <ac:spMk id="5" creationId="{00000000-0000-0000-0000-000000000000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22.478" v="131"/>
          <ac:spMkLst>
            <pc:docMk/>
            <pc:sldMk cId="3490403971" sldId="272"/>
            <ac:spMk id="10" creationId="{3C54F4CE-85F0-46ED-80DA-9518C9251AD1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22.478" v="131"/>
          <ac:spMkLst>
            <pc:docMk/>
            <pc:sldMk cId="3490403971" sldId="272"/>
            <ac:spMk id="12" creationId="{DADD1FCA-8ACB-4958-81DD-4CDD6D3E1921}"/>
          </ac:spMkLst>
        </pc:spChg>
        <pc:picChg chg="mod">
          <ac:chgData name="Lorraine Hartley" userId="S::lorraine.hartley@roehampton.ac.uk::b87ecf01-a823-4132-865e-b4a0e10de4a5" providerId="AD" clId="Web-{E687057B-CE92-F05D-66F7-23F717BC16CA}" dt="2025-07-03T10:02:22.478" v="131"/>
          <ac:picMkLst>
            <pc:docMk/>
            <pc:sldMk cId="3490403971" sldId="272"/>
            <ac:picMk id="3" creationId="{06AF3AD5-B89D-7921-5928-0B24586DA7DD}"/>
          </ac:picMkLst>
        </pc:picChg>
      </pc:sldChg>
      <pc:sldChg chg="ord">
        <pc:chgData name="Lorraine Hartley" userId="S::lorraine.hartley@roehampton.ac.uk::b87ecf01-a823-4132-865e-b4a0e10de4a5" providerId="AD" clId="Web-{E687057B-CE92-F05D-66F7-23F717BC16CA}" dt="2025-07-03T09:51:21.189" v="53"/>
        <pc:sldMkLst>
          <pc:docMk/>
          <pc:sldMk cId="2052961895" sldId="275"/>
        </pc:sldMkLst>
      </pc:sldChg>
      <pc:sldChg chg="addSp delSp modSp mod setBg delAnim">
        <pc:chgData name="Lorraine Hartley" userId="S::lorraine.hartley@roehampton.ac.uk::b87ecf01-a823-4132-865e-b4a0e10de4a5" providerId="AD" clId="Web-{E687057B-CE92-F05D-66F7-23F717BC16CA}" dt="2025-07-03T10:04:32.936" v="147"/>
        <pc:sldMkLst>
          <pc:docMk/>
          <pc:sldMk cId="3795159697" sldId="276"/>
        </pc:sldMkLst>
        <pc:spChg chg="mo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2" creationId="{00000000-0000-0000-0000-000000000000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13" creationId="{2151139A-886F-4B97-8815-729AD3831BBD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15" creationId="{5428AC11-BFDF-42EF-80FF-717BBF909067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20" v="146"/>
          <ac:spMkLst>
            <pc:docMk/>
            <pc:sldMk cId="3795159697" sldId="276"/>
            <ac:spMk id="17" creationId="{2CC56AF6-38E4-490B-8E2B-1A1037B4EDD4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19" creationId="{2339A6F5-AD6A-4D80-8AD9-6290D13AC49F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20" v="146"/>
          <ac:spMkLst>
            <pc:docMk/>
            <pc:sldMk cId="3795159697" sldId="276"/>
            <ac:spMk id="24" creationId="{347D6575-0B06-40B2-9D0F-298202F6BCAC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20" v="146"/>
          <ac:spMkLst>
            <pc:docMk/>
            <pc:sldMk cId="3795159697" sldId="276"/>
            <ac:spMk id="26" creationId="{E2B33195-5BCA-4BB7-A82D-6739522687DD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20" v="146"/>
          <ac:spMkLst>
            <pc:docMk/>
            <pc:sldMk cId="3795159697" sldId="276"/>
            <ac:spMk id="28" creationId="{CF8AD9F3-9AF6-494F-83A3-2F677563935C}"/>
          </ac:spMkLst>
        </pc:spChg>
        <pc:spChg chg="add del">
          <ac:chgData name="Lorraine Hartley" userId="S::lorraine.hartley@roehampton.ac.uk::b87ecf01-a823-4132-865e-b4a0e10de4a5" providerId="AD" clId="Web-{E687057B-CE92-F05D-66F7-23F717BC16CA}" dt="2025-07-03T10:04:32.920" v="146"/>
          <ac:spMkLst>
            <pc:docMk/>
            <pc:sldMk cId="3795159697" sldId="276"/>
            <ac:spMk id="30" creationId="{0DA5DB8B-7E5C-4ABC-8069-A9A8806F3976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2" creationId="{70A21480-D93D-46BE-9A94-B5A80469DF68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3" creationId="{BFFB6EAD-767A-4A95-9246-C39976AD1119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4" creationId="{33E49524-66B4-4DB0-AD09-DC8B9874E1B3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5" creationId="{07062BB1-E215-424E-80C4-7E1CF179A357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7" creationId="{B368E167-B2D7-4904-BB6B-AE0486A2C6F8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4:32.936" v="147"/>
          <ac:spMkLst>
            <pc:docMk/>
            <pc:sldMk cId="3795159697" sldId="276"/>
            <ac:spMk id="38" creationId="{6FD0FBFA-B43E-40C1-A6E4-B88234171E7A}"/>
          </ac:spMkLst>
        </pc:spChg>
        <pc:picChg chg="del">
          <ac:chgData name="Lorraine Hartley" userId="S::lorraine.hartley@roehampton.ac.uk::b87ecf01-a823-4132-865e-b4a0e10de4a5" providerId="AD" clId="Web-{E687057B-CE92-F05D-66F7-23F717BC16CA}" dt="2025-07-03T09:57:44.578" v="70"/>
          <ac:picMkLst>
            <pc:docMk/>
            <pc:sldMk cId="3795159697" sldId="276"/>
            <ac:picMk id="3" creationId="{00000000-0000-0000-0000-000000000000}"/>
          </ac:picMkLst>
        </pc:picChg>
        <pc:picChg chg="add mod">
          <ac:chgData name="Lorraine Hartley" userId="S::lorraine.hartley@roehampton.ac.uk::b87ecf01-a823-4132-865e-b4a0e10de4a5" providerId="AD" clId="Web-{E687057B-CE92-F05D-66F7-23F717BC16CA}" dt="2025-07-03T10:04:32.920" v="146"/>
          <ac:picMkLst>
            <pc:docMk/>
            <pc:sldMk cId="3795159697" sldId="276"/>
            <ac:picMk id="4" creationId="{3F8E6841-8D71-567B-8223-9C19C3B79A85}"/>
          </ac:picMkLst>
        </pc:picChg>
        <pc:picChg chg="mod">
          <ac:chgData name="Lorraine Hartley" userId="S::lorraine.hartley@roehampton.ac.uk::b87ecf01-a823-4132-865e-b4a0e10de4a5" providerId="AD" clId="Web-{E687057B-CE92-F05D-66F7-23F717BC16CA}" dt="2025-07-03T09:57:53.219" v="71"/>
          <ac:picMkLst>
            <pc:docMk/>
            <pc:sldMk cId="3795159697" sldId="276"/>
            <ac:picMk id="8" creationId="{795FA694-CA35-145B-CF74-E836B444E68C}"/>
          </ac:picMkLst>
        </pc:picChg>
      </pc:sldChg>
      <pc:sldChg chg="addSp delSp modSp">
        <pc:chgData name="Lorraine Hartley" userId="S::lorraine.hartley@roehampton.ac.uk::b87ecf01-a823-4132-865e-b4a0e10de4a5" providerId="AD" clId="Web-{E687057B-CE92-F05D-66F7-23F717BC16CA}" dt="2025-07-03T10:02:14.462" v="130"/>
        <pc:sldMkLst>
          <pc:docMk/>
          <pc:sldMk cId="2504929922" sldId="277"/>
        </pc:sldMkLst>
        <pc:spChg chg="mod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2" creationId="{00000000-0000-0000-0000-00000000000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9" creationId="{09588DA8-065E-4F6F-8EFD-43104AB2E0CF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11" creationId="{C4285719-470E-454C-AF62-8323075F1F5B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13" creationId="{CD9FE4EF-C4D8-49A0-B2FF-81D8DB7D8A24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15" creationId="{4300840D-0A0B-4512-BACA-B439D5B9C57C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17" creationId="{D2B78728-A580-49A7-84F9-6EF6F583ADE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19" creationId="{38FAA1A1-D861-433F-88FA-1E9D6FD31D11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21" creationId="{8D71EDA1-87BF-4D5D-AB79-F346FD19278A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26" creationId="{A2679492-7988-4050-9056-542444452411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14.462" v="130"/>
          <ac:spMkLst>
            <pc:docMk/>
            <pc:sldMk cId="2504929922" sldId="277"/>
            <ac:spMk id="28" creationId="{B091B163-7D61-4891-ABCF-5C13D9C418D0}"/>
          </ac:spMkLst>
        </pc:spChg>
      </pc:sldChg>
      <pc:sldChg chg="addSp delSp modSp">
        <pc:chgData name="Lorraine Hartley" userId="S::lorraine.hartley@roehampton.ac.uk::b87ecf01-a823-4132-865e-b4a0e10de4a5" providerId="AD" clId="Web-{E687057B-CE92-F05D-66F7-23F717BC16CA}" dt="2025-07-03T10:03:09.027" v="135" actId="20577"/>
        <pc:sldMkLst>
          <pc:docMk/>
          <pc:sldMk cId="2058568138" sldId="278"/>
        </pc:sldMkLst>
        <pc:spChg chg="mod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2" creationId="{00000000-0000-0000-0000-000000000000}"/>
          </ac:spMkLst>
        </pc:spChg>
        <pc:spChg chg="mod">
          <ac:chgData name="Lorraine Hartley" userId="S::lorraine.hartley@roehampton.ac.uk::b87ecf01-a823-4132-865e-b4a0e10de4a5" providerId="AD" clId="Web-{E687057B-CE92-F05D-66F7-23F717BC16CA}" dt="2025-07-03T10:03:09.027" v="135" actId="20577"/>
          <ac:spMkLst>
            <pc:docMk/>
            <pc:sldMk cId="2058568138" sldId="278"/>
            <ac:spMk id="3" creationId="{00000000-0000-0000-0000-00000000000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22" creationId="{09588DA8-065E-4F6F-8EFD-43104AB2E0CF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28" creationId="{4300840D-0A0B-4512-BACA-B439D5B9C57C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30" creationId="{D2B78728-A580-49A7-84F9-6EF6F583ADE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32" creationId="{38FAA1A1-D861-433F-88FA-1E9D6FD31D11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34" creationId="{8D71EDA1-87BF-4D5D-AB79-F346FD19278A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39" creationId="{5C8908E2-EE49-44D2-9428-A28D2312A8D5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45" creationId="{BD92035A-AA2F-4CD8-A556-1CE8BDEC75BD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00.589" v="134"/>
          <ac:spMkLst>
            <pc:docMk/>
            <pc:sldMk cId="2058568138" sldId="278"/>
            <ac:spMk id="47" creationId="{ED888B23-07FA-482A-96DF-47E31AF1A603}"/>
          </ac:spMkLst>
        </pc:spChg>
      </pc:sldChg>
      <pc:sldChg chg="addSp delSp modSp mod setBg">
        <pc:chgData name="Lorraine Hartley" userId="S::lorraine.hartley@roehampton.ac.uk::b87ecf01-a823-4132-865e-b4a0e10de4a5" providerId="AD" clId="Web-{E687057B-CE92-F05D-66F7-23F717BC16CA}" dt="2025-07-03T10:03:31.949" v="136"/>
        <pc:sldMkLst>
          <pc:docMk/>
          <pc:sldMk cId="467719660" sldId="279"/>
        </pc:sldMkLst>
        <pc:spChg chg="mod">
          <ac:chgData name="Lorraine Hartley" userId="S::lorraine.hartley@roehampton.ac.uk::b87ecf01-a823-4132-865e-b4a0e10de4a5" providerId="AD" clId="Web-{E687057B-CE92-F05D-66F7-23F717BC16CA}" dt="2025-07-03T10:03:31.949" v="136"/>
          <ac:spMkLst>
            <pc:docMk/>
            <pc:sldMk cId="467719660" sldId="279"/>
            <ac:spMk id="2" creationId="{00000000-0000-0000-0000-000000000000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10:03:31.949" v="136"/>
          <ac:spMkLst>
            <pc:docMk/>
            <pc:sldMk cId="467719660" sldId="279"/>
            <ac:spMk id="3" creationId="{00000000-0000-0000-0000-000000000000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31.949" v="136"/>
          <ac:spMkLst>
            <pc:docMk/>
            <pc:sldMk cId="467719660" sldId="279"/>
            <ac:spMk id="9" creationId="{53B021B3-DE93-4AB7-8A18-CF5F1CED88B8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31.949" v="136"/>
          <ac:spMkLst>
            <pc:docMk/>
            <pc:sldMk cId="467719660" sldId="279"/>
            <ac:spMk id="11" creationId="{52D502E5-F6B4-4D58-B4AE-FC466FF15EE8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3:31.949" v="136"/>
          <ac:spMkLst>
            <pc:docMk/>
            <pc:sldMk cId="467719660" sldId="279"/>
            <ac:spMk id="13" creationId="{9DECDBF4-02B6-4BB4-B65B-B8107AD6A9E8}"/>
          </ac:spMkLst>
        </pc:spChg>
        <pc:graphicFrameChg chg="add">
          <ac:chgData name="Lorraine Hartley" userId="S::lorraine.hartley@roehampton.ac.uk::b87ecf01-a823-4132-865e-b4a0e10de4a5" providerId="AD" clId="Web-{E687057B-CE92-F05D-66F7-23F717BC16CA}" dt="2025-07-03T10:03:31.949" v="136"/>
          <ac:graphicFrameMkLst>
            <pc:docMk/>
            <pc:sldMk cId="467719660" sldId="279"/>
            <ac:graphicFrameMk id="5" creationId="{A573210A-0762-D45A-AF13-D904FFCC12ED}"/>
          </ac:graphicFrameMkLst>
        </pc:graphicFrameChg>
      </pc:sldChg>
      <pc:sldChg chg="addSp delSp modSp">
        <pc:chgData name="Lorraine Hartley" userId="S::lorraine.hartley@roehampton.ac.uk::b87ecf01-a823-4132-865e-b4a0e10de4a5" providerId="AD" clId="Web-{E687057B-CE92-F05D-66F7-23F717BC16CA}" dt="2025-07-03T09:50:42.047" v="49" actId="1076"/>
        <pc:sldMkLst>
          <pc:docMk/>
          <pc:sldMk cId="1546964337" sldId="281"/>
        </pc:sldMkLst>
        <pc:picChg chg="add mod">
          <ac:chgData name="Lorraine Hartley" userId="S::lorraine.hartley@roehampton.ac.uk::b87ecf01-a823-4132-865e-b4a0e10de4a5" providerId="AD" clId="Web-{E687057B-CE92-F05D-66F7-23F717BC16CA}" dt="2025-07-03T09:50:42.047" v="49" actId="1076"/>
          <ac:picMkLst>
            <pc:docMk/>
            <pc:sldMk cId="1546964337" sldId="281"/>
            <ac:picMk id="3" creationId="{9FFCCA94-D5C2-910E-180E-5FD60493D9FF}"/>
          </ac:picMkLst>
        </pc:picChg>
        <pc:picChg chg="del">
          <ac:chgData name="Lorraine Hartley" userId="S::lorraine.hartley@roehampton.ac.uk::b87ecf01-a823-4132-865e-b4a0e10de4a5" providerId="AD" clId="Web-{E687057B-CE92-F05D-66F7-23F717BC16CA}" dt="2025-07-03T09:50:26.656" v="45"/>
          <ac:picMkLst>
            <pc:docMk/>
            <pc:sldMk cId="1546964337" sldId="281"/>
            <ac:picMk id="4" creationId="{00000000-0000-0000-0000-000000000000}"/>
          </ac:picMkLst>
        </pc:picChg>
      </pc:sldChg>
      <pc:sldChg chg="addSp modSp mod setBg">
        <pc:chgData name="Lorraine Hartley" userId="S::lorraine.hartley@roehampton.ac.uk::b87ecf01-a823-4132-865e-b4a0e10de4a5" providerId="AD" clId="Web-{E687057B-CE92-F05D-66F7-23F717BC16CA}" dt="2025-07-03T10:02:38.651" v="133"/>
        <pc:sldMkLst>
          <pc:docMk/>
          <pc:sldMk cId="1055648698" sldId="282"/>
        </pc:sldMkLst>
        <pc:spChg chg="add">
          <ac:chgData name="Lorraine Hartley" userId="S::lorraine.hartley@roehampton.ac.uk::b87ecf01-a823-4132-865e-b4a0e10de4a5" providerId="AD" clId="Web-{E687057B-CE92-F05D-66F7-23F717BC16CA}" dt="2025-07-03T10:02:38.651" v="133"/>
          <ac:spMkLst>
            <pc:docMk/>
            <pc:sldMk cId="1055648698" sldId="282"/>
            <ac:spMk id="9" creationId="{32BC26D8-82FB-445E-AA49-62A77D7C1EE0}"/>
          </ac:spMkLst>
        </pc:spChg>
        <pc:spChg chg="add">
          <ac:chgData name="Lorraine Hartley" userId="S::lorraine.hartley@roehampton.ac.uk::b87ecf01-a823-4132-865e-b4a0e10de4a5" providerId="AD" clId="Web-{E687057B-CE92-F05D-66F7-23F717BC16CA}" dt="2025-07-03T10:02:38.651" v="133"/>
          <ac:spMkLst>
            <pc:docMk/>
            <pc:sldMk cId="1055648698" sldId="282"/>
            <ac:spMk id="11" creationId="{CB44330D-EA18-4254-AA95-EB49948539B8}"/>
          </ac:spMkLst>
        </pc:spChg>
        <pc:picChg chg="mod">
          <ac:chgData name="Lorraine Hartley" userId="S::lorraine.hartley@roehampton.ac.uk::b87ecf01-a823-4132-865e-b4a0e10de4a5" providerId="AD" clId="Web-{E687057B-CE92-F05D-66F7-23F717BC16CA}" dt="2025-07-03T10:02:38.651" v="133"/>
          <ac:picMkLst>
            <pc:docMk/>
            <pc:sldMk cId="1055648698" sldId="282"/>
            <ac:picMk id="4" creationId="{00000000-0000-0000-0000-000000000000}"/>
          </ac:picMkLst>
        </pc:picChg>
      </pc:sldChg>
      <pc:sldChg chg="addSp delSp modSp new">
        <pc:chgData name="Lorraine Hartley" userId="S::lorraine.hartley@roehampton.ac.uk::b87ecf01-a823-4132-865e-b4a0e10de4a5" providerId="AD" clId="Web-{E687057B-CE92-F05D-66F7-23F717BC16CA}" dt="2025-07-03T09:57:08.577" v="60" actId="1076"/>
        <pc:sldMkLst>
          <pc:docMk/>
          <pc:sldMk cId="897282268" sldId="283"/>
        </pc:sldMkLst>
        <pc:spChg chg="del">
          <ac:chgData name="Lorraine Hartley" userId="S::lorraine.hartley@roehampton.ac.uk::b87ecf01-a823-4132-865e-b4a0e10de4a5" providerId="AD" clId="Web-{E687057B-CE92-F05D-66F7-23F717BC16CA}" dt="2025-07-03T09:56:58.482" v="57"/>
          <ac:spMkLst>
            <pc:docMk/>
            <pc:sldMk cId="897282268" sldId="283"/>
            <ac:spMk id="2" creationId="{D73CF4DD-BCF0-E154-A927-1C9360D5C146}"/>
          </ac:spMkLst>
        </pc:spChg>
        <pc:spChg chg="del">
          <ac:chgData name="Lorraine Hartley" userId="S::lorraine.hartley@roehampton.ac.uk::b87ecf01-a823-4132-865e-b4a0e10de4a5" providerId="AD" clId="Web-{E687057B-CE92-F05D-66F7-23F717BC16CA}" dt="2025-07-03T09:57:01.092" v="58"/>
          <ac:spMkLst>
            <pc:docMk/>
            <pc:sldMk cId="897282268" sldId="283"/>
            <ac:spMk id="3" creationId="{C27DE290-0B80-DC6E-CB04-65E07ADB67FD}"/>
          </ac:spMkLst>
        </pc:spChg>
        <pc:picChg chg="add mod">
          <ac:chgData name="Lorraine Hartley" userId="S::lorraine.hartley@roehampton.ac.uk::b87ecf01-a823-4132-865e-b4a0e10de4a5" providerId="AD" clId="Web-{E687057B-CE92-F05D-66F7-23F717BC16CA}" dt="2025-07-03T09:57:08.577" v="60" actId="1076"/>
          <ac:picMkLst>
            <pc:docMk/>
            <pc:sldMk cId="897282268" sldId="283"/>
            <ac:picMk id="4" creationId="{5A6359C6-2363-EA90-39F2-359427971FD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66115-0F31-4BBD-BD10-935BD5243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C9AFD0-5B97-4519-9957-B3163E9EB417}">
      <dgm:prSet/>
      <dgm:spPr/>
      <dgm:t>
        <a:bodyPr/>
        <a:lstStyle/>
        <a:p>
          <a:r>
            <a:rPr lang="en-GB"/>
            <a:t>Deep understanding of fundamental concepts </a:t>
          </a:r>
          <a:endParaRPr lang="en-US"/>
        </a:p>
      </dgm:t>
    </dgm:pt>
    <dgm:pt modelId="{93BB6F3F-CFA0-4423-90A2-3EED63CD14CB}" type="parTrans" cxnId="{EEC3B183-EE07-45E2-A380-DAF69C90151C}">
      <dgm:prSet/>
      <dgm:spPr/>
      <dgm:t>
        <a:bodyPr/>
        <a:lstStyle/>
        <a:p>
          <a:endParaRPr lang="en-US"/>
        </a:p>
      </dgm:t>
    </dgm:pt>
    <dgm:pt modelId="{6F84974E-D553-465D-BD2E-D803D7358BB7}" type="sibTrans" cxnId="{EEC3B183-EE07-45E2-A380-DAF69C90151C}">
      <dgm:prSet/>
      <dgm:spPr/>
      <dgm:t>
        <a:bodyPr/>
        <a:lstStyle/>
        <a:p>
          <a:endParaRPr lang="en-US"/>
        </a:p>
      </dgm:t>
    </dgm:pt>
    <dgm:pt modelId="{6EA6CFDE-22A7-425A-88FB-63ECCA94DF81}">
      <dgm:prSet/>
      <dgm:spPr/>
      <dgm:t>
        <a:bodyPr/>
        <a:lstStyle/>
        <a:p>
          <a:r>
            <a:rPr lang="en-GB"/>
            <a:t>Awareness of interconnectedness of mathematical concepts</a:t>
          </a:r>
          <a:endParaRPr lang="en-US"/>
        </a:p>
      </dgm:t>
    </dgm:pt>
    <dgm:pt modelId="{CD7C1134-F3BC-4BDE-A9F2-784F31D252C6}" type="parTrans" cxnId="{5C899D53-972C-423D-9877-4C6AC7E62FD0}">
      <dgm:prSet/>
      <dgm:spPr/>
      <dgm:t>
        <a:bodyPr/>
        <a:lstStyle/>
        <a:p>
          <a:endParaRPr lang="en-US"/>
        </a:p>
      </dgm:t>
    </dgm:pt>
    <dgm:pt modelId="{DC861166-73C6-419B-B184-EACD4CD9831C}" type="sibTrans" cxnId="{5C899D53-972C-423D-9877-4C6AC7E62FD0}">
      <dgm:prSet/>
      <dgm:spPr/>
      <dgm:t>
        <a:bodyPr/>
        <a:lstStyle/>
        <a:p>
          <a:endParaRPr lang="en-US"/>
        </a:p>
      </dgm:t>
    </dgm:pt>
    <dgm:pt modelId="{06F1A3F5-B1DC-4961-A532-15544950D1F5}">
      <dgm:prSet/>
      <dgm:spPr/>
      <dgm:t>
        <a:bodyPr/>
        <a:lstStyle/>
        <a:p>
          <a:r>
            <a:rPr lang="en-GB"/>
            <a:t>Ball, D., Thames, M., and Phelps, G. (2008) Content Knowledge for Teaching: What Makes It Special? Journal of Teacher Education, Vol 59(5), pp. 389-407.</a:t>
          </a:r>
          <a:endParaRPr lang="en-US"/>
        </a:p>
      </dgm:t>
    </dgm:pt>
    <dgm:pt modelId="{E6311721-6E40-4F19-8639-6A85B010747C}" type="parTrans" cxnId="{D2056CF3-D847-45AA-B756-A9698E76FAE2}">
      <dgm:prSet/>
      <dgm:spPr/>
      <dgm:t>
        <a:bodyPr/>
        <a:lstStyle/>
        <a:p>
          <a:endParaRPr lang="en-US"/>
        </a:p>
      </dgm:t>
    </dgm:pt>
    <dgm:pt modelId="{92FC928C-1A20-443C-BB78-27346C3D91E1}" type="sibTrans" cxnId="{D2056CF3-D847-45AA-B756-A9698E76FAE2}">
      <dgm:prSet/>
      <dgm:spPr/>
      <dgm:t>
        <a:bodyPr/>
        <a:lstStyle/>
        <a:p>
          <a:endParaRPr lang="en-US"/>
        </a:p>
      </dgm:t>
    </dgm:pt>
    <dgm:pt modelId="{D2998502-1C8B-4AAC-A0F7-796A8D2355CB}" type="pres">
      <dgm:prSet presAssocID="{95E66115-0F31-4BBD-BD10-935BD5243F89}" presName="root" presStyleCnt="0">
        <dgm:presLayoutVars>
          <dgm:dir/>
          <dgm:resizeHandles val="exact"/>
        </dgm:presLayoutVars>
      </dgm:prSet>
      <dgm:spPr/>
    </dgm:pt>
    <dgm:pt modelId="{CA2AE9AA-43D3-445C-A176-4BEEBEA09309}" type="pres">
      <dgm:prSet presAssocID="{00C9AFD0-5B97-4519-9957-B3163E9EB417}" presName="compNode" presStyleCnt="0"/>
      <dgm:spPr/>
    </dgm:pt>
    <dgm:pt modelId="{E5913DF1-81D0-4404-9C55-3D88A9384170}" type="pres">
      <dgm:prSet presAssocID="{00C9AFD0-5B97-4519-9957-B3163E9EB417}" presName="bgRect" presStyleLbl="bgShp" presStyleIdx="0" presStyleCnt="2"/>
      <dgm:spPr/>
    </dgm:pt>
    <dgm:pt modelId="{A1CE2B16-C2D1-40F5-AC65-5C67BC95EACA}" type="pres">
      <dgm:prSet presAssocID="{00C9AFD0-5B97-4519-9957-B3163E9EB4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FAE407A-B71E-4352-A2DC-58D32F63F8E5}" type="pres">
      <dgm:prSet presAssocID="{00C9AFD0-5B97-4519-9957-B3163E9EB417}" presName="spaceRect" presStyleCnt="0"/>
      <dgm:spPr/>
    </dgm:pt>
    <dgm:pt modelId="{371AFCAE-CAD2-4505-8C98-0EE59F726FA2}" type="pres">
      <dgm:prSet presAssocID="{00C9AFD0-5B97-4519-9957-B3163E9EB417}" presName="parTx" presStyleLbl="revTx" presStyleIdx="0" presStyleCnt="3">
        <dgm:presLayoutVars>
          <dgm:chMax val="0"/>
          <dgm:chPref val="0"/>
        </dgm:presLayoutVars>
      </dgm:prSet>
      <dgm:spPr/>
    </dgm:pt>
    <dgm:pt modelId="{697F644D-F9C9-4D94-8B19-67C8DC040151}" type="pres">
      <dgm:prSet presAssocID="{6F84974E-D553-465D-BD2E-D803D7358BB7}" presName="sibTrans" presStyleCnt="0"/>
      <dgm:spPr/>
    </dgm:pt>
    <dgm:pt modelId="{4E3A96BE-D3CC-4117-8C70-CF94313B44F1}" type="pres">
      <dgm:prSet presAssocID="{6EA6CFDE-22A7-425A-88FB-63ECCA94DF81}" presName="compNode" presStyleCnt="0"/>
      <dgm:spPr/>
    </dgm:pt>
    <dgm:pt modelId="{03761D81-3140-4E7C-8EE9-9E324CC60559}" type="pres">
      <dgm:prSet presAssocID="{6EA6CFDE-22A7-425A-88FB-63ECCA94DF81}" presName="bgRect" presStyleLbl="bgShp" presStyleIdx="1" presStyleCnt="2"/>
      <dgm:spPr/>
    </dgm:pt>
    <dgm:pt modelId="{43238236-8276-4C7F-99EF-3C2E6353FE90}" type="pres">
      <dgm:prSet presAssocID="{6EA6CFDE-22A7-425A-88FB-63ECCA94DF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C1696D8-D06C-42B2-9008-C709058CA7E9}" type="pres">
      <dgm:prSet presAssocID="{6EA6CFDE-22A7-425A-88FB-63ECCA94DF81}" presName="spaceRect" presStyleCnt="0"/>
      <dgm:spPr/>
    </dgm:pt>
    <dgm:pt modelId="{00520291-7A5B-4BCA-851D-85DBEF0B4159}" type="pres">
      <dgm:prSet presAssocID="{6EA6CFDE-22A7-425A-88FB-63ECCA94DF81}" presName="parTx" presStyleLbl="revTx" presStyleIdx="1" presStyleCnt="3">
        <dgm:presLayoutVars>
          <dgm:chMax val="0"/>
          <dgm:chPref val="0"/>
        </dgm:presLayoutVars>
      </dgm:prSet>
      <dgm:spPr/>
    </dgm:pt>
    <dgm:pt modelId="{700F5CB1-9DCE-40EF-9176-9E4D115B4D91}" type="pres">
      <dgm:prSet presAssocID="{6EA6CFDE-22A7-425A-88FB-63ECCA94DF81}" presName="desTx" presStyleLbl="revTx" presStyleIdx="2" presStyleCnt="3">
        <dgm:presLayoutVars/>
      </dgm:prSet>
      <dgm:spPr/>
    </dgm:pt>
  </dgm:ptLst>
  <dgm:cxnLst>
    <dgm:cxn modelId="{4E39BF18-4DD0-41FF-B7DD-1E9322998C94}" type="presOf" srcId="{95E66115-0F31-4BBD-BD10-935BD5243F89}" destId="{D2998502-1C8B-4AAC-A0F7-796A8D2355CB}" srcOrd="0" destOrd="0" presId="urn:microsoft.com/office/officeart/2018/2/layout/IconVerticalSolidList"/>
    <dgm:cxn modelId="{5C899D53-972C-423D-9877-4C6AC7E62FD0}" srcId="{95E66115-0F31-4BBD-BD10-935BD5243F89}" destId="{6EA6CFDE-22A7-425A-88FB-63ECCA94DF81}" srcOrd="1" destOrd="0" parTransId="{CD7C1134-F3BC-4BDE-A9F2-784F31D252C6}" sibTransId="{DC861166-73C6-419B-B184-EACD4CD9831C}"/>
    <dgm:cxn modelId="{EEC3B183-EE07-45E2-A380-DAF69C90151C}" srcId="{95E66115-0F31-4BBD-BD10-935BD5243F89}" destId="{00C9AFD0-5B97-4519-9957-B3163E9EB417}" srcOrd="0" destOrd="0" parTransId="{93BB6F3F-CFA0-4423-90A2-3EED63CD14CB}" sibTransId="{6F84974E-D553-465D-BD2E-D803D7358BB7}"/>
    <dgm:cxn modelId="{268E6885-52C5-48B6-BC59-940BE4D999D6}" type="presOf" srcId="{6EA6CFDE-22A7-425A-88FB-63ECCA94DF81}" destId="{00520291-7A5B-4BCA-851D-85DBEF0B4159}" srcOrd="0" destOrd="0" presId="urn:microsoft.com/office/officeart/2018/2/layout/IconVerticalSolidList"/>
    <dgm:cxn modelId="{E45244DE-B71C-4A64-86FC-C316EEFB896E}" type="presOf" srcId="{06F1A3F5-B1DC-4961-A532-15544950D1F5}" destId="{700F5CB1-9DCE-40EF-9176-9E4D115B4D91}" srcOrd="0" destOrd="0" presId="urn:microsoft.com/office/officeart/2018/2/layout/IconVerticalSolidList"/>
    <dgm:cxn modelId="{26EA31E7-9BC2-4B77-92C9-B06017CEE111}" type="presOf" srcId="{00C9AFD0-5B97-4519-9957-B3163E9EB417}" destId="{371AFCAE-CAD2-4505-8C98-0EE59F726FA2}" srcOrd="0" destOrd="0" presId="urn:microsoft.com/office/officeart/2018/2/layout/IconVerticalSolidList"/>
    <dgm:cxn modelId="{D2056CF3-D847-45AA-B756-A9698E76FAE2}" srcId="{6EA6CFDE-22A7-425A-88FB-63ECCA94DF81}" destId="{06F1A3F5-B1DC-4961-A532-15544950D1F5}" srcOrd="0" destOrd="0" parTransId="{E6311721-6E40-4F19-8639-6A85B010747C}" sibTransId="{92FC928C-1A20-443C-BB78-27346C3D91E1}"/>
    <dgm:cxn modelId="{563B5ED3-3610-43D1-BB47-459D3C29BB25}" type="presParOf" srcId="{D2998502-1C8B-4AAC-A0F7-796A8D2355CB}" destId="{CA2AE9AA-43D3-445C-A176-4BEEBEA09309}" srcOrd="0" destOrd="0" presId="urn:microsoft.com/office/officeart/2018/2/layout/IconVerticalSolidList"/>
    <dgm:cxn modelId="{FD4B3C6D-ED7E-4628-8199-2A3C4E3E94B8}" type="presParOf" srcId="{CA2AE9AA-43D3-445C-A176-4BEEBEA09309}" destId="{E5913DF1-81D0-4404-9C55-3D88A9384170}" srcOrd="0" destOrd="0" presId="urn:microsoft.com/office/officeart/2018/2/layout/IconVerticalSolidList"/>
    <dgm:cxn modelId="{E39209C6-D2C6-4ADE-86F5-7B551CE1D52D}" type="presParOf" srcId="{CA2AE9AA-43D3-445C-A176-4BEEBEA09309}" destId="{A1CE2B16-C2D1-40F5-AC65-5C67BC95EACA}" srcOrd="1" destOrd="0" presId="urn:microsoft.com/office/officeart/2018/2/layout/IconVerticalSolidList"/>
    <dgm:cxn modelId="{27C8C423-8B47-4DC2-BCA0-598B76302653}" type="presParOf" srcId="{CA2AE9AA-43D3-445C-A176-4BEEBEA09309}" destId="{5FAE407A-B71E-4352-A2DC-58D32F63F8E5}" srcOrd="2" destOrd="0" presId="urn:microsoft.com/office/officeart/2018/2/layout/IconVerticalSolidList"/>
    <dgm:cxn modelId="{E5174F0B-78B4-43C9-91A3-BD733800412B}" type="presParOf" srcId="{CA2AE9AA-43D3-445C-A176-4BEEBEA09309}" destId="{371AFCAE-CAD2-4505-8C98-0EE59F726FA2}" srcOrd="3" destOrd="0" presId="urn:microsoft.com/office/officeart/2018/2/layout/IconVerticalSolidList"/>
    <dgm:cxn modelId="{A6A61AEE-793C-45A0-9828-D5838CB3125B}" type="presParOf" srcId="{D2998502-1C8B-4AAC-A0F7-796A8D2355CB}" destId="{697F644D-F9C9-4D94-8B19-67C8DC040151}" srcOrd="1" destOrd="0" presId="urn:microsoft.com/office/officeart/2018/2/layout/IconVerticalSolidList"/>
    <dgm:cxn modelId="{373F6F91-D989-47A0-A79C-A4C235FEFC17}" type="presParOf" srcId="{D2998502-1C8B-4AAC-A0F7-796A8D2355CB}" destId="{4E3A96BE-D3CC-4117-8C70-CF94313B44F1}" srcOrd="2" destOrd="0" presId="urn:microsoft.com/office/officeart/2018/2/layout/IconVerticalSolidList"/>
    <dgm:cxn modelId="{5B9318F5-D5FB-44A5-A2B8-45AAD4EB1512}" type="presParOf" srcId="{4E3A96BE-D3CC-4117-8C70-CF94313B44F1}" destId="{03761D81-3140-4E7C-8EE9-9E324CC60559}" srcOrd="0" destOrd="0" presId="urn:microsoft.com/office/officeart/2018/2/layout/IconVerticalSolidList"/>
    <dgm:cxn modelId="{48488E46-F375-4860-8F0F-2084106B7C38}" type="presParOf" srcId="{4E3A96BE-D3CC-4117-8C70-CF94313B44F1}" destId="{43238236-8276-4C7F-99EF-3C2E6353FE90}" srcOrd="1" destOrd="0" presId="urn:microsoft.com/office/officeart/2018/2/layout/IconVerticalSolidList"/>
    <dgm:cxn modelId="{C53AE2E5-D6C5-49A7-82C0-F786E9E8A3B5}" type="presParOf" srcId="{4E3A96BE-D3CC-4117-8C70-CF94313B44F1}" destId="{1C1696D8-D06C-42B2-9008-C709058CA7E9}" srcOrd="2" destOrd="0" presId="urn:microsoft.com/office/officeart/2018/2/layout/IconVerticalSolidList"/>
    <dgm:cxn modelId="{86824707-2993-446C-A1B4-FCB9DA7A3EAC}" type="presParOf" srcId="{4E3A96BE-D3CC-4117-8C70-CF94313B44F1}" destId="{00520291-7A5B-4BCA-851D-85DBEF0B4159}" srcOrd="3" destOrd="0" presId="urn:microsoft.com/office/officeart/2018/2/layout/IconVerticalSolidList"/>
    <dgm:cxn modelId="{439AC62E-476E-4033-875F-2DD5942AD658}" type="presParOf" srcId="{4E3A96BE-D3CC-4117-8C70-CF94313B44F1}" destId="{700F5CB1-9DCE-40EF-9176-9E4D115B4D9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3DF1-81D0-4404-9C55-3D88A9384170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E2B16-C2D1-40F5-AC65-5C67BC95EACA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AFCAE-CAD2-4505-8C98-0EE59F726FA2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Deep understanding of fundamental concepts </a:t>
          </a:r>
          <a:endParaRPr lang="en-US" sz="2500" kern="1200"/>
        </a:p>
      </dsp:txBody>
      <dsp:txXfrm>
        <a:off x="1509882" y="708097"/>
        <a:ext cx="6376817" cy="1307257"/>
      </dsp:txXfrm>
    </dsp:sp>
    <dsp:sp modelId="{03761D81-3140-4E7C-8EE9-9E324CC60559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38236-8276-4C7F-99EF-3C2E6353FE90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0291-7A5B-4BCA-851D-85DBEF0B4159}">
      <dsp:nvSpPr>
        <dsp:cNvPr id="0" name=""/>
        <dsp:cNvSpPr/>
      </dsp:nvSpPr>
      <dsp:spPr>
        <a:xfrm>
          <a:off x="1509882" y="2342169"/>
          <a:ext cx="3549015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Awareness of interconnectedness of mathematical concepts</a:t>
          </a:r>
          <a:endParaRPr lang="en-US" sz="2500" kern="1200"/>
        </a:p>
      </dsp:txBody>
      <dsp:txXfrm>
        <a:off x="1509882" y="2342169"/>
        <a:ext cx="3549015" cy="1307257"/>
      </dsp:txXfrm>
    </dsp:sp>
    <dsp:sp modelId="{700F5CB1-9DCE-40EF-9176-9E4D115B4D91}">
      <dsp:nvSpPr>
        <dsp:cNvPr id="0" name=""/>
        <dsp:cNvSpPr/>
      </dsp:nvSpPr>
      <dsp:spPr>
        <a:xfrm>
          <a:off x="5058897" y="2342169"/>
          <a:ext cx="2827802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Ball, D., Thames, M., and Phelps, G. (2008) Content Knowledge for Teaching: What Makes It Special? Journal of Teacher Education, Vol 59(5), pp. 389-407.</a:t>
          </a:r>
          <a:endParaRPr lang="en-US" sz="1300" kern="1200"/>
        </a:p>
      </dsp:txBody>
      <dsp:txXfrm>
        <a:off x="5058897" y="2342169"/>
        <a:ext cx="2827802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0bc70c8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0bc70c8f_0_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orraine.hartley@roehampton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tm.org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ehamptonuniversity.on.worldcat.org/oclc/1053570022" TargetMode="External"/><Relationship Id="rId4" Type="http://schemas.openxmlformats.org/officeDocument/2006/relationships/hyperlink" Target="https://www.gov.uk/government/publications/teaching-mathematics-in-primary-schoo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rich.maths.org/goti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ncetm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/>
          <a:srcRect t="8085" b="23333"/>
          <a:stretch>
            <a:fillRect/>
          </a:stretch>
        </p:blipFill>
        <p:spPr>
          <a:xfrm>
            <a:off x="3200400" y="10"/>
            <a:ext cx="5943600" cy="3383270"/>
          </a:xfrm>
          <a:prstGeom prst="rect">
            <a:avLst/>
          </a:prstGeom>
          <a:noFill/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/>
          <a:srcRect l="7123" r="13735"/>
          <a:stretch>
            <a:fillRect/>
          </a:stretch>
        </p:blipFill>
        <p:spPr>
          <a:xfrm>
            <a:off x="3488187" y="3474720"/>
            <a:ext cx="5666874" cy="3383280"/>
          </a:xfrm>
          <a:prstGeom prst="rect">
            <a:avLst/>
          </a:prstGeom>
          <a:noFill/>
        </p:spPr>
      </p:pic>
      <p:sp useBgFill="1">
        <p:nvSpPr>
          <p:cNvPr id="127" name="Freeform: Shape 12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82601" y="609600"/>
            <a:ext cx="2994525" cy="387719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algn="l">
              <a:buSzPts val="4400"/>
            </a:pPr>
            <a:r>
              <a:rPr lang="en-GB" sz="3500"/>
              <a:t>Mathematics at Roehampton</a:t>
            </a:r>
            <a:br>
              <a:rPr lang="en-GB" sz="3500"/>
            </a:br>
            <a:br>
              <a:rPr lang="en-GB" sz="3500"/>
            </a:br>
            <a:br>
              <a:rPr lang="en-GB" sz="3500"/>
            </a:br>
            <a:br>
              <a:rPr lang="en-GB" sz="3500"/>
            </a:br>
            <a:br>
              <a:rPr lang="en-GB" sz="3500"/>
            </a:br>
            <a:endParaRPr lang="en-GB" sz="35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82600" y="4638783"/>
            <a:ext cx="3005587" cy="134397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500"/>
            </a:br>
            <a:r>
              <a:rPr lang="en-GB" sz="1500"/>
              <a:t>PGCE Core, LP and Apprentice Mathematics Module Lead: Lorraine Hartley</a:t>
            </a:r>
            <a:br>
              <a:rPr lang="en-GB" sz="1500"/>
            </a:br>
            <a:r>
              <a:rPr lang="en-GB" sz="1500">
                <a:hlinkClick r:id="rId5"/>
              </a:rPr>
              <a:t>lorraine.hartley@roehampton.ac.uk</a:t>
            </a:r>
            <a:endParaRPr lang="en-US"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500"/>
              <a:t>Subject Knowledge Audit</a:t>
            </a:r>
          </a:p>
        </p:txBody>
      </p:sp>
      <p:sp>
        <p:nvSpPr>
          <p:cNvPr id="166" name="Google Shape;154;p10"/>
          <p:cNvSpPr txBox="1">
            <a:spLocks noGrp="1"/>
          </p:cNvSpPr>
          <p:nvPr>
            <p:ph type="body" idx="1"/>
          </p:nvPr>
        </p:nvSpPr>
        <p:spPr>
          <a:xfrm>
            <a:off x="3353847" y="1373688"/>
            <a:ext cx="5325124" cy="43820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See Welcome Pages (pre course site)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Explanations and models in your audit answers are key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Start over the summer</a:t>
            </a: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 and complete once you are in university. You can and should get help! 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Use Haylock (any edition) and other sources </a:t>
            </a:r>
            <a:r>
              <a:rPr lang="en-GB" sz="1800" err="1">
                <a:solidFill>
                  <a:schemeClr val="tx1">
                    <a:alpha val="55000"/>
                  </a:schemeClr>
                </a:solidFill>
              </a:rPr>
              <a:t>Nrich</a:t>
            </a: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 and NCETM (not BBC Bitesize), other people - </a:t>
            </a: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see links on the audit for support with particular questions. Please read instructions carefully. 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500"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5A6359C6-2363-EA90-39F2-35942797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187178"/>
            <a:ext cx="63150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708" y="753626"/>
            <a:ext cx="3811444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Essential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FA694-CA35-145B-CF74-E836B444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8" y="496521"/>
            <a:ext cx="1923771" cy="233211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0225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945932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84324" y="4748447"/>
            <a:ext cx="427135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ok cover of maths&#10;&#10;AI-generated content may be incorrect.">
            <a:extLst>
              <a:ext uri="{FF2B5EF4-FFF2-40B4-BE49-F238E27FC236}">
                <a16:creationId xmlns:a16="http://schemas.microsoft.com/office/drawing/2014/main" id="{3F8E6841-8D71-567B-8223-9C19C3B7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65" y="2325494"/>
            <a:ext cx="1923771" cy="233334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23765" y="6039059"/>
            <a:ext cx="1483761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2581399" y="5166681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1"/>
    </mc:Choice>
    <mc:Fallback xmlns="">
      <p:transition spd="slow" advTm="3677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21" y="142355"/>
            <a:ext cx="4051240" cy="6399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80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-66025" y="-461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000" dirty="0"/>
              <a:t>Preparation for Teaching Mathematics</a:t>
            </a:r>
            <a:endParaRPr sz="3000" dirty="0"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552183" y="902821"/>
            <a:ext cx="8229600" cy="63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NCETM </a:t>
            </a:r>
            <a:r>
              <a:rPr lang="en-GB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http://www.ncetm.org.uk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NRICH </a:t>
            </a:r>
            <a:r>
              <a:rPr lang="en-GB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http://nrich.maths.org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>
              <a:lnSpc>
                <a:spcPct val="90000"/>
              </a:lnSpc>
              <a:spcBef>
                <a:spcPts val="640"/>
              </a:spcBef>
              <a:buSzPts val="2000"/>
            </a:pPr>
            <a:r>
              <a:rPr lang="en-GB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National Curriculum Mathematics Guidance (2021)  </a:t>
            </a:r>
            <a:r>
              <a:rPr lang="en-GB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https://www.gov.uk/government/publications/teaching-mathematics-in-primary-schools</a:t>
            </a:r>
            <a:endParaRPr lang="en-GB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>
              <a:lnSpc>
                <a:spcPct val="90000"/>
              </a:lnSpc>
              <a:spcBef>
                <a:spcPts val="640"/>
              </a:spcBef>
              <a:buSzPts val="2000"/>
            </a:pPr>
            <a:endParaRPr lang="en-GB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b="1" u="sng" dirty="0">
                <a:latin typeface="Arial"/>
                <a:ea typeface="Arial"/>
                <a:cs typeface="Arial"/>
                <a:sym typeface="Arial"/>
              </a:rPr>
              <a:t>Key Text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Haylock, D. and Manning R. (any edition) </a:t>
            </a:r>
            <a:r>
              <a:rPr lang="en-GB" sz="2000" i="1" dirty="0">
                <a:latin typeface="Arial"/>
                <a:ea typeface="Arial"/>
                <a:cs typeface="Arial"/>
                <a:sym typeface="Arial"/>
              </a:rPr>
              <a:t>Mathematics Explained for Primary Teachers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(5th edition), London: Sage Publications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  <a:hlinkClick r:id="rId5"/>
              </a:rPr>
              <a:t>https://roehamptonuniversity.on.worldcat.org/oclc/1053570022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lnSpc>
                <a:spcPct val="90000"/>
              </a:lnSpc>
              <a:spcBef>
                <a:spcPts val="640"/>
              </a:spcBef>
              <a:buSzPts val="2000"/>
              <a:buNone/>
            </a:pPr>
            <a:endParaRPr lang="en-GB" sz="2000" u="sng"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u="sng" dirty="0">
                <a:latin typeface="Arial"/>
                <a:ea typeface="Arial"/>
                <a:cs typeface="Arial"/>
                <a:sym typeface="Arial"/>
              </a:rPr>
              <a:t>If you need to do additional practice exercises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000">
              <a:latin typeface="Arial"/>
              <a:ea typeface="Arial"/>
              <a:cs typeface="Arial"/>
            </a:endParaRP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Haylock, D. and Manning, R. (any edition) </a:t>
            </a:r>
            <a:r>
              <a:rPr lang="en-GB" sz="2000" i="1" dirty="0">
                <a:latin typeface="Arial"/>
                <a:ea typeface="Arial"/>
                <a:cs typeface="Arial"/>
                <a:sym typeface="Arial"/>
              </a:rPr>
              <a:t>Student Workbook for Mathematics Explained for Primary, Teachers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, London: Sage Publications</a:t>
            </a: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0bc70c8f_0_24"/>
          <p:cNvSpPr txBox="1">
            <a:spLocks noGrp="1"/>
          </p:cNvSpPr>
          <p:nvPr>
            <p:ph type="title"/>
          </p:nvPr>
        </p:nvSpPr>
        <p:spPr>
          <a:xfrm>
            <a:off x="457200" y="782514"/>
            <a:ext cx="8229600" cy="63512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Roehampton and Mathematics </a:t>
            </a:r>
            <a:endParaRPr dirty="0"/>
          </a:p>
        </p:txBody>
      </p:sp>
      <p:sp>
        <p:nvSpPr>
          <p:cNvPr id="187" name="Google Shape;187;g8b0bc70c8f_0_24"/>
          <p:cNvSpPr txBox="1">
            <a:spLocks noGrp="1"/>
          </p:cNvSpPr>
          <p:nvPr>
            <p:ph type="body" idx="1"/>
          </p:nvPr>
        </p:nvSpPr>
        <p:spPr>
          <a:xfrm>
            <a:off x="84900" y="1298350"/>
            <a:ext cx="9015300" cy="55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Resilience</a:t>
            </a:r>
            <a:r>
              <a:rPr lang="en-GB" sz="2400" dirty="0"/>
              <a:t>  </a:t>
            </a: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being stuck is part of learning in mathematics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embrace challenge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don’t  give up easily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learn from mistakes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Reflection</a:t>
            </a:r>
            <a:r>
              <a:rPr lang="en-GB" sz="2400" dirty="0"/>
              <a:t> </a:t>
            </a: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know your strengths and areas for development 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Resourceful</a:t>
            </a:r>
            <a:endParaRPr sz="2400" b="1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make use of recommended resources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Respectful</a:t>
            </a:r>
            <a:endParaRPr sz="2400" b="1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respect the importance of developing your own subject knowledge and respect yourself for not knowing now but learning for future generations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g8b0bc70c8f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450" y="0"/>
            <a:ext cx="1719550" cy="81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900">
                <a:solidFill>
                  <a:srgbClr val="FFFFFF"/>
                </a:solidFill>
              </a:rPr>
              <a:t>Aim and principles of effective professional development: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31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 lnSpcReduction="10000"/>
          </a:bodyPr>
          <a:lstStyle/>
          <a:p>
            <a:pPr marL="114300" indent="0">
              <a:buNone/>
            </a:pPr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to engage in mathematics</a:t>
            </a:r>
          </a:p>
          <a:p>
            <a:pPr marL="114300" indent="0">
              <a:buNone/>
            </a:pPr>
            <a:endParaRPr lang="en-GB" sz="2800" dirty="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 and </a:t>
            </a:r>
          </a:p>
          <a:p>
            <a:pPr marL="114300" indent="0">
              <a:buNone/>
            </a:pPr>
            <a:endParaRPr lang="en-GB" sz="2800" dirty="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mathematical thinking</a:t>
            </a: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</a:rPr>
              <a:t>The Advisory Committee on Mathematics Education: aims and principles of effective CPD (ACME, 2013, p.4)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0E965D-5BAA-3258-AB55-CA9AC0AFF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06" y="6167942"/>
            <a:ext cx="152413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056" y="992094"/>
            <a:ext cx="271268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we mean by mathematical thinking?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7215" y="4121253"/>
            <a:ext cx="2344003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https://nrich.maths.org/gotit/</a:t>
            </a: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F3AD5-B89D-7921-5928-0B24586D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13" y="1492695"/>
            <a:ext cx="4281487" cy="38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52322" y="839286"/>
            <a:ext cx="5605629" cy="99417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/>
              <a:t>Being Mathematical</a:t>
            </a: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852321" y="2147568"/>
            <a:ext cx="6152022" cy="459058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GB" sz="2800" dirty="0"/>
              <a:t>Explaining, reasoning, justifying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Solving problems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Comparing approaches/being </a:t>
            </a:r>
          </a:p>
          <a:p>
            <a:pPr marL="0" indent="0">
              <a:spcBef>
                <a:spcPts val="480"/>
              </a:spcBef>
              <a:buSzPts val="2400"/>
              <a:buNone/>
            </a:pPr>
            <a:r>
              <a:rPr lang="en-GB" sz="2800" dirty="0"/>
              <a:t>    flexible</a:t>
            </a:r>
            <a:endParaRPr lang="en-GB" dirty="0"/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800" dirty="0"/>
              <a:t>Using mathematical language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Noticing 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Pattern spotting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Making conjecture</a:t>
            </a: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800" dirty="0"/>
              <a:t>Generalising and proving</a:t>
            </a:r>
          </a:p>
          <a:p>
            <a:pPr marL="0" lvl="0" indent="0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</a:pPr>
            <a:endParaRPr lang="en-GB" sz="1800"/>
          </a:p>
          <a:p>
            <a:pPr marL="0" lvl="0" indent="0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</a:pPr>
            <a:endParaRPr lang="en-GB" sz="18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542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l="3254" r="1" b="1"/>
          <a:stretch>
            <a:fillRect/>
          </a:stretch>
        </p:blipFill>
        <p:spPr>
          <a:xfrm>
            <a:off x="6722893" y="250034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686800" cy="1143000"/>
          </a:xfrm>
        </p:spPr>
        <p:txBody>
          <a:bodyPr/>
          <a:lstStyle/>
          <a:p>
            <a:r>
              <a:rPr lang="en-GB" altLang="en-US">
                <a:hlinkClick r:id="rId4"/>
              </a:rPr>
              <a:t>NCETM</a:t>
            </a:r>
            <a:endParaRPr lang="en-GB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1646238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EE473F-E683-44B2-A8C7-E04C03F4ED58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4A982-1DFB-1280-7EFC-78BA67E3B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8872"/>
            <a:ext cx="9144000" cy="53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1"/>
    </mc:Choice>
    <mc:Fallback xmlns="">
      <p:transition spd="slow" advTm="2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9FFCCA94-D5C2-910E-180E-5FD60493D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518"/>
            <a:ext cx="9144000" cy="62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5"/>
    </mc:Choice>
    <mc:Fallback xmlns="">
      <p:transition spd="slow" advTm="32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aims and principles of effective professional development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3" y="1676400"/>
            <a:ext cx="4229097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to develop deep mathematical subject knowledge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kern="1200">
              <a:solidFill>
                <a:schemeClr val="tx1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1296" y="6108255"/>
            <a:ext cx="78727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spcAft>
                <a:spcPts val="600"/>
              </a:spcAft>
              <a:buNone/>
            </a:pPr>
            <a:r>
              <a:rPr lang="en-GB" dirty="0"/>
              <a:t>The Advisory Committee on Mathematics Education:</a:t>
            </a:r>
          </a:p>
          <a:p>
            <a:pPr marL="114300" indent="0" algn="r">
              <a:spcAft>
                <a:spcPts val="600"/>
              </a:spcAft>
              <a:buNone/>
            </a:pPr>
            <a:r>
              <a:rPr lang="en-GB" dirty="0"/>
              <a:t> aims and principles of effective CPD (ACME, 2013, p.4)</a:t>
            </a:r>
          </a:p>
        </p:txBody>
      </p:sp>
    </p:spTree>
    <p:extLst>
      <p:ext uri="{BB962C8B-B14F-4D97-AF65-F5344CB8AC3E}">
        <p14:creationId xmlns:p14="http://schemas.microsoft.com/office/powerpoint/2010/main" val="205856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Subject Knowledge for Teaching </a:t>
            </a:r>
            <a:br>
              <a:rPr lang="en-GB" sz="3100"/>
            </a:br>
            <a:endParaRPr lang="en-GB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573210A-0762-D45A-AF13-D904FFCC1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485703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1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c7a0aa9f54e3ebfc6ae2b18b8a580 xmlns="1d06da1d-e105-4684-95eb-c62ad8f5d6ba">
      <Terms xmlns="http://schemas.microsoft.com/office/infopath/2007/PartnerControls"/>
    </c8fc7a0aa9f54e3ebfc6ae2b18b8a580>
    <TaxCatchAll xmlns="75a28cf3-9262-494e-8e02-5092a5e3e3b0" xsi:nil="true"/>
    <lcf76f155ced4ddcb4097134ff3c332f xmlns="5fbb59fa-9856-46a9-8fd5-9ddddf792ab5">
      <Terms xmlns="http://schemas.microsoft.com/office/infopath/2007/PartnerControls"/>
    </lcf76f155ced4ddcb4097134ff3c332f>
    <TaxKeywordTaxHTField xmlns="75a28cf3-9262-494e-8e02-5092a5e3e3b0">
      <Terms xmlns="http://schemas.microsoft.com/office/infopath/2007/PartnerControls"/>
    </TaxKeywordTaxHTField>
    <l0bc4a1375b148fdaeb2b55c5d57fc3e xmlns="1d06da1d-e105-4684-95eb-c62ad8f5d6ba">
      <Terms xmlns="http://schemas.microsoft.com/office/infopath/2007/PartnerControls"/>
    </l0bc4a1375b148fdaeb2b55c5d57fc3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56FF0-C38F-43D7-B28B-62B52690D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5F820-6B7A-4365-B797-635946EB7A73}">
  <ds:schemaRefs>
    <ds:schemaRef ds:uri="http://schemas.microsoft.com/office/2006/metadata/properties"/>
    <ds:schemaRef ds:uri="http://schemas.microsoft.com/office/infopath/2007/PartnerControls"/>
    <ds:schemaRef ds:uri="1d06da1d-e105-4684-95eb-c62ad8f5d6ba"/>
    <ds:schemaRef ds:uri="75a28cf3-9262-494e-8e02-5092a5e3e3b0"/>
    <ds:schemaRef ds:uri="5fbb59fa-9856-46a9-8fd5-9ddddf792ab5"/>
  </ds:schemaRefs>
</ds:datastoreItem>
</file>

<file path=customXml/itemProps3.xml><?xml version="1.0" encoding="utf-8"?>
<ds:datastoreItem xmlns:ds="http://schemas.openxmlformats.org/officeDocument/2006/customXml" ds:itemID="{73A5A34B-D2A7-45AF-B202-E12394BEA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6da1d-e105-4684-95eb-c62ad8f5d6ba"/>
    <ds:schemaRef ds:uri="75a28cf3-9262-494e-8e02-5092a5e3e3b0"/>
    <ds:schemaRef ds:uri="5fbb59fa-9856-46a9-8fd5-9ddddf792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398</Words>
  <Application>Microsoft Office PowerPoint</Application>
  <PresentationFormat>On-screen Show (4:3)</PresentationFormat>
  <Paragraphs>76</Paragraphs>
  <Slides>15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Mathematics at Roehampton     </vt:lpstr>
      <vt:lpstr>Aim and principles of effective professional development:</vt:lpstr>
      <vt:lpstr>What do we mean by mathematical thinking? </vt:lpstr>
      <vt:lpstr>Being Mathematical</vt:lpstr>
      <vt:lpstr>PowerPoint Presentation</vt:lpstr>
      <vt:lpstr>NCETM</vt:lpstr>
      <vt:lpstr>PowerPoint Presentation</vt:lpstr>
      <vt:lpstr>The aims and principles of effective professional development </vt:lpstr>
      <vt:lpstr>Subject Knowledge for Teaching  </vt:lpstr>
      <vt:lpstr>Subject Knowledge Audit</vt:lpstr>
      <vt:lpstr>PowerPoint Presentation</vt:lpstr>
      <vt:lpstr>Essential Text</vt:lpstr>
      <vt:lpstr>PowerPoint Presentation</vt:lpstr>
      <vt:lpstr>Preparation for Teaching Mathematics</vt:lpstr>
      <vt:lpstr>Roehampton and Mathematics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at Roehampton lorraine.hartley@roehampton.ac.uk</dc:title>
  <dc:creator>temp</dc:creator>
  <cp:lastModifiedBy>Curric</cp:lastModifiedBy>
  <cp:revision>87</cp:revision>
  <dcterms:created xsi:type="dcterms:W3CDTF">2015-06-24T10:10:29Z</dcterms:created>
  <dcterms:modified xsi:type="dcterms:W3CDTF">2025-07-03T10:48:40Z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Document Type">
    <vt:lpwstr/>
  </property>
  <property fmtid="{D5CDD505-2E9C-101B-9397-08002B2CF9AE}" pid="6" name="MediaServiceImageTags">
    <vt:lpwstr/>
  </property>
  <property fmtid="{D5CDD505-2E9C-101B-9397-08002B2CF9AE}" pid="7" name="Roehampton Team">
    <vt:lpwstr/>
  </property>
  <property fmtid="{D5CDD505-2E9C-101B-9397-08002B2CF9AE}" pid="8" name="Roehampton_x0020_Team">
    <vt:lpwstr/>
  </property>
</Properties>
</file>