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4"/>
    <p:sldMasterId id="2147483673" r:id="rId5"/>
  </p:sldMasterIdLst>
  <p:notesMasterIdLst>
    <p:notesMasterId r:id="rId24"/>
  </p:notesMasterIdLst>
  <p:sldIdLst>
    <p:sldId id="269" r:id="rId6"/>
    <p:sldId id="400" r:id="rId7"/>
    <p:sldId id="307" r:id="rId8"/>
    <p:sldId id="313" r:id="rId9"/>
    <p:sldId id="362" r:id="rId10"/>
    <p:sldId id="401" r:id="rId11"/>
    <p:sldId id="388" r:id="rId12"/>
    <p:sldId id="402" r:id="rId13"/>
    <p:sldId id="408" r:id="rId14"/>
    <p:sldId id="409" r:id="rId15"/>
    <p:sldId id="411" r:id="rId16"/>
    <p:sldId id="379" r:id="rId17"/>
    <p:sldId id="271" r:id="rId18"/>
    <p:sldId id="406" r:id="rId19"/>
    <p:sldId id="407" r:id="rId20"/>
    <p:sldId id="405" r:id="rId21"/>
    <p:sldId id="410" r:id="rId22"/>
    <p:sldId id="395"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82CDB3-AD00-0DAD-3108-3A29B5286B59}" name="Stephanie Laird" initials="SL" userId="S::s.laird@roehampton.ac.uk::f3565a0c-4cea-4bac-b83f-2d44d5e22a91" providerId="AD"/>
  <p188:author id="{B0A9E3D8-59B4-1316-C6CB-CE88611BF67F}" name="Stephanie Laird" initials="SL" userId="S::S.Laird@roehampton.ac.uk::f3565a0c-4cea-4bac-b83f-2d44d5e22a9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D9"/>
    <a:srgbClr val="FFF4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9C6043-9F2A-4484-A976-24B7DC365921}" v="167" dt="2025-06-27T12:37:25.9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231" autoAdjust="0"/>
  </p:normalViewPr>
  <p:slideViewPr>
    <p:cSldViewPr snapToGrid="0">
      <p:cViewPr varScale="1">
        <p:scale>
          <a:sx n="44" d="100"/>
          <a:sy n="44" d="100"/>
        </p:scale>
        <p:origin x="1500"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Laird" userId="S::s.laird@roehampton.ac.uk::f3565a0c-4cea-4bac-b83f-2d44d5e22a91" providerId="AD" clId="Web-{96DB92C8-8139-E633-34DD-D464BF48CF5D}"/>
    <pc:docChg chg="modSld">
      <pc:chgData name="Stephanie Laird" userId="S::s.laird@roehampton.ac.uk::f3565a0c-4cea-4bac-b83f-2d44d5e22a91" providerId="AD" clId="Web-{96DB92C8-8139-E633-34DD-D464BF48CF5D}" dt="2024-07-04T07:43:29.396" v="3" actId="1076"/>
      <pc:docMkLst>
        <pc:docMk/>
      </pc:docMkLst>
      <pc:sldChg chg="addSp delSp modSp">
        <pc:chgData name="Stephanie Laird" userId="S::s.laird@roehampton.ac.uk::f3565a0c-4cea-4bac-b83f-2d44d5e22a91" providerId="AD" clId="Web-{96DB92C8-8139-E633-34DD-D464BF48CF5D}" dt="2024-07-04T07:43:29.396" v="3" actId="1076"/>
        <pc:sldMkLst>
          <pc:docMk/>
          <pc:sldMk cId="2306201974" sldId="388"/>
        </pc:sldMkLst>
      </pc:sldChg>
    </pc:docChg>
  </pc:docChgLst>
  <pc:docChgLst>
    <pc:chgData name="Stephanie Laird" userId="f3565a0c-4cea-4bac-b83f-2d44d5e22a91" providerId="ADAL" clId="{829C6043-9F2A-4484-A976-24B7DC365921}"/>
    <pc:docChg chg="undo custSel addSld modSld sldOrd">
      <pc:chgData name="Stephanie Laird" userId="f3565a0c-4cea-4bac-b83f-2d44d5e22a91" providerId="ADAL" clId="{829C6043-9F2A-4484-A976-24B7DC365921}" dt="2025-06-27T12:37:55.389" v="7458" actId="20577"/>
      <pc:docMkLst>
        <pc:docMk/>
      </pc:docMkLst>
      <pc:sldChg chg="modSp mod modNotesTx">
        <pc:chgData name="Stephanie Laird" userId="f3565a0c-4cea-4bac-b83f-2d44d5e22a91" providerId="ADAL" clId="{829C6043-9F2A-4484-A976-24B7DC365921}" dt="2025-06-27T12:37:55.389" v="7458" actId="20577"/>
        <pc:sldMkLst>
          <pc:docMk/>
          <pc:sldMk cId="1892450184" sldId="269"/>
        </pc:sldMkLst>
        <pc:spChg chg="mod">
          <ac:chgData name="Stephanie Laird" userId="f3565a0c-4cea-4bac-b83f-2d44d5e22a91" providerId="ADAL" clId="{829C6043-9F2A-4484-A976-24B7DC365921}" dt="2025-06-27T12:37:33.910" v="7317" actId="255"/>
          <ac:spMkLst>
            <pc:docMk/>
            <pc:sldMk cId="1892450184" sldId="269"/>
            <ac:spMk id="3" creationId="{A5C734B4-C284-ACBC-9FA5-7AD7DEA2EB24}"/>
          </ac:spMkLst>
        </pc:spChg>
      </pc:sldChg>
      <pc:sldChg chg="addSp delSp modSp mod modNotesTx">
        <pc:chgData name="Stephanie Laird" userId="f3565a0c-4cea-4bac-b83f-2d44d5e22a91" providerId="ADAL" clId="{829C6043-9F2A-4484-A976-24B7DC365921}" dt="2025-06-27T12:21:15.626" v="5782" actId="20577"/>
        <pc:sldMkLst>
          <pc:docMk/>
          <pc:sldMk cId="3643071193" sldId="271"/>
        </pc:sldMkLst>
        <pc:spChg chg="mod">
          <ac:chgData name="Stephanie Laird" userId="f3565a0c-4cea-4bac-b83f-2d44d5e22a91" providerId="ADAL" clId="{829C6043-9F2A-4484-A976-24B7DC365921}" dt="2025-06-26T13:56:39.759" v="3998" actId="20577"/>
          <ac:spMkLst>
            <pc:docMk/>
            <pc:sldMk cId="3643071193" sldId="271"/>
            <ac:spMk id="6" creationId="{00000000-0000-0000-0000-000000000000}"/>
          </ac:spMkLst>
        </pc:spChg>
        <pc:picChg chg="add mod">
          <ac:chgData name="Stephanie Laird" userId="f3565a0c-4cea-4bac-b83f-2d44d5e22a91" providerId="ADAL" clId="{829C6043-9F2A-4484-A976-24B7DC365921}" dt="2025-06-26T13:56:34.780" v="3994" actId="13822"/>
          <ac:picMkLst>
            <pc:docMk/>
            <pc:sldMk cId="3643071193" sldId="271"/>
            <ac:picMk id="3" creationId="{E83DE6C3-70E7-AB3F-8796-5E467AFE57C3}"/>
          </ac:picMkLst>
        </pc:picChg>
        <pc:picChg chg="del">
          <ac:chgData name="Stephanie Laird" userId="f3565a0c-4cea-4bac-b83f-2d44d5e22a91" providerId="ADAL" clId="{829C6043-9F2A-4484-A976-24B7DC365921}" dt="2025-06-26T13:56:17.480" v="3987" actId="478"/>
          <ac:picMkLst>
            <pc:docMk/>
            <pc:sldMk cId="3643071193" sldId="271"/>
            <ac:picMk id="1026" creationId="{00000000-0000-0000-0000-000000000000}"/>
          </ac:picMkLst>
        </pc:picChg>
      </pc:sldChg>
      <pc:sldChg chg="modNotesTx">
        <pc:chgData name="Stephanie Laird" userId="f3565a0c-4cea-4bac-b83f-2d44d5e22a91" providerId="ADAL" clId="{829C6043-9F2A-4484-A976-24B7DC365921}" dt="2025-06-26T12:49:03.308" v="1433" actId="20577"/>
        <pc:sldMkLst>
          <pc:docMk/>
          <pc:sldMk cId="1635277677" sldId="307"/>
        </pc:sldMkLst>
      </pc:sldChg>
      <pc:sldChg chg="modNotesTx">
        <pc:chgData name="Stephanie Laird" userId="f3565a0c-4cea-4bac-b83f-2d44d5e22a91" providerId="ADAL" clId="{829C6043-9F2A-4484-A976-24B7DC365921}" dt="2025-06-26T12:50:24.309" v="1777" actId="20577"/>
        <pc:sldMkLst>
          <pc:docMk/>
          <pc:sldMk cId="2097191613" sldId="313"/>
        </pc:sldMkLst>
      </pc:sldChg>
      <pc:sldChg chg="modNotesTx">
        <pc:chgData name="Stephanie Laird" userId="f3565a0c-4cea-4bac-b83f-2d44d5e22a91" providerId="ADAL" clId="{829C6043-9F2A-4484-A976-24B7DC365921}" dt="2025-06-26T12:52:05.992" v="2267" actId="20577"/>
        <pc:sldMkLst>
          <pc:docMk/>
          <pc:sldMk cId="134652514" sldId="362"/>
        </pc:sldMkLst>
      </pc:sldChg>
      <pc:sldChg chg="modNotesTx">
        <pc:chgData name="Stephanie Laird" userId="f3565a0c-4cea-4bac-b83f-2d44d5e22a91" providerId="ADAL" clId="{829C6043-9F2A-4484-A976-24B7DC365921}" dt="2025-06-27T12:17:18.248" v="5525" actId="20577"/>
        <pc:sldMkLst>
          <pc:docMk/>
          <pc:sldMk cId="3139864464" sldId="379"/>
        </pc:sldMkLst>
      </pc:sldChg>
      <pc:sldChg chg="addSp delSp modSp mod ord modNotesTx">
        <pc:chgData name="Stephanie Laird" userId="f3565a0c-4cea-4bac-b83f-2d44d5e22a91" providerId="ADAL" clId="{829C6043-9F2A-4484-A976-24B7DC365921}" dt="2025-06-26T13:05:27.330" v="3193" actId="20577"/>
        <pc:sldMkLst>
          <pc:docMk/>
          <pc:sldMk cId="2306201974" sldId="388"/>
        </pc:sldMkLst>
        <pc:spChg chg="mod">
          <ac:chgData name="Stephanie Laird" userId="f3565a0c-4cea-4bac-b83f-2d44d5e22a91" providerId="ADAL" clId="{829C6043-9F2A-4484-A976-24B7DC365921}" dt="2025-06-26T12:37:49.140" v="18" actId="20577"/>
          <ac:spMkLst>
            <pc:docMk/>
            <pc:sldMk cId="2306201974" sldId="388"/>
            <ac:spMk id="3" creationId="{D8D9FCC3-7D37-4D2A-90FD-D90CDD87D932}"/>
          </ac:spMkLst>
        </pc:spChg>
        <pc:picChg chg="del">
          <ac:chgData name="Stephanie Laird" userId="f3565a0c-4cea-4bac-b83f-2d44d5e22a91" providerId="ADAL" clId="{829C6043-9F2A-4484-A976-24B7DC365921}" dt="2025-06-26T12:38:31.725" v="19" actId="478"/>
          <ac:picMkLst>
            <pc:docMk/>
            <pc:sldMk cId="2306201974" sldId="388"/>
            <ac:picMk id="6" creationId="{0E125C2B-A144-B261-6B58-28E90C3236C0}"/>
          </ac:picMkLst>
        </pc:picChg>
        <pc:picChg chg="add mod">
          <ac:chgData name="Stephanie Laird" userId="f3565a0c-4cea-4bac-b83f-2d44d5e22a91" providerId="ADAL" clId="{829C6043-9F2A-4484-A976-24B7DC365921}" dt="2025-06-26T12:38:46.976" v="26" actId="13822"/>
          <ac:picMkLst>
            <pc:docMk/>
            <pc:sldMk cId="2306201974" sldId="388"/>
            <ac:picMk id="7" creationId="{705DF69E-BA80-C782-29B1-7034C81A322E}"/>
          </ac:picMkLst>
        </pc:picChg>
      </pc:sldChg>
      <pc:sldChg chg="modSp">
        <pc:chgData name="Stephanie Laird" userId="f3565a0c-4cea-4bac-b83f-2d44d5e22a91" providerId="ADAL" clId="{829C6043-9F2A-4484-A976-24B7DC365921}" dt="2025-06-26T14:04:07.687" v="4214" actId="20577"/>
        <pc:sldMkLst>
          <pc:docMk/>
          <pc:sldMk cId="2297049362" sldId="395"/>
        </pc:sldMkLst>
        <pc:graphicFrameChg chg="mod">
          <ac:chgData name="Stephanie Laird" userId="f3565a0c-4cea-4bac-b83f-2d44d5e22a91" providerId="ADAL" clId="{829C6043-9F2A-4484-A976-24B7DC365921}" dt="2025-06-26T14:04:07.687" v="4214" actId="20577"/>
          <ac:graphicFrameMkLst>
            <pc:docMk/>
            <pc:sldMk cId="2297049362" sldId="395"/>
            <ac:graphicFrameMk id="5" creationId="{78DAE2A8-719E-24C0-B490-9575BC657516}"/>
          </ac:graphicFrameMkLst>
        </pc:graphicFrameChg>
      </pc:sldChg>
      <pc:sldChg chg="modNotesTx">
        <pc:chgData name="Stephanie Laird" userId="f3565a0c-4cea-4bac-b83f-2d44d5e22a91" providerId="ADAL" clId="{829C6043-9F2A-4484-A976-24B7DC365921}" dt="2025-06-26T12:42:21.091" v="709" actId="20577"/>
        <pc:sldMkLst>
          <pc:docMk/>
          <pc:sldMk cId="2947717536" sldId="400"/>
        </pc:sldMkLst>
      </pc:sldChg>
      <pc:sldChg chg="modSp mod ord modAnim modNotesTx">
        <pc:chgData name="Stephanie Laird" userId="f3565a0c-4cea-4bac-b83f-2d44d5e22a91" providerId="ADAL" clId="{829C6043-9F2A-4484-A976-24B7DC365921}" dt="2025-06-27T12:11:47.528" v="4637" actId="20577"/>
        <pc:sldMkLst>
          <pc:docMk/>
          <pc:sldMk cId="1318557649" sldId="401"/>
        </pc:sldMkLst>
        <pc:spChg chg="mod">
          <ac:chgData name="Stephanie Laird" userId="f3565a0c-4cea-4bac-b83f-2d44d5e22a91" providerId="ADAL" clId="{829C6043-9F2A-4484-A976-24B7DC365921}" dt="2025-06-26T13:04:39.590" v="2953" actId="113"/>
          <ac:spMkLst>
            <pc:docMk/>
            <pc:sldMk cId="1318557649" sldId="401"/>
            <ac:spMk id="3" creationId="{CDFE038E-A18C-4AEF-62F3-2B915BF0EF8A}"/>
          </ac:spMkLst>
        </pc:spChg>
      </pc:sldChg>
      <pc:sldChg chg="modNotesTx">
        <pc:chgData name="Stephanie Laird" userId="f3565a0c-4cea-4bac-b83f-2d44d5e22a91" providerId="ADAL" clId="{829C6043-9F2A-4484-A976-24B7DC365921}" dt="2025-06-27T12:12:53.971" v="4948" actId="20577"/>
        <pc:sldMkLst>
          <pc:docMk/>
          <pc:sldMk cId="4183328987" sldId="402"/>
        </pc:sldMkLst>
      </pc:sldChg>
      <pc:sldChg chg="addSp delSp modSp mod modNotesTx">
        <pc:chgData name="Stephanie Laird" userId="f3565a0c-4cea-4bac-b83f-2d44d5e22a91" providerId="ADAL" clId="{829C6043-9F2A-4484-A976-24B7DC365921}" dt="2025-06-27T12:32:41.870" v="7167" actId="20577"/>
        <pc:sldMkLst>
          <pc:docMk/>
          <pc:sldMk cId="3301728702" sldId="405"/>
        </pc:sldMkLst>
        <pc:spChg chg="add mod">
          <ac:chgData name="Stephanie Laird" userId="f3565a0c-4cea-4bac-b83f-2d44d5e22a91" providerId="ADAL" clId="{829C6043-9F2A-4484-A976-24B7DC365921}" dt="2025-06-27T12:25:22.370" v="6444" actId="13822"/>
          <ac:spMkLst>
            <pc:docMk/>
            <pc:sldMk cId="3301728702" sldId="405"/>
            <ac:spMk id="2" creationId="{20F9BB3A-6694-EB60-BF62-948B4F99242E}"/>
          </ac:spMkLst>
        </pc:spChg>
        <pc:spChg chg="add">
          <ac:chgData name="Stephanie Laird" userId="f3565a0c-4cea-4bac-b83f-2d44d5e22a91" providerId="ADAL" clId="{829C6043-9F2A-4484-A976-24B7DC365921}" dt="2025-06-26T13:59:19.397" v="4076"/>
          <ac:spMkLst>
            <pc:docMk/>
            <pc:sldMk cId="3301728702" sldId="405"/>
            <ac:spMk id="4" creationId="{73BB4CBF-F244-1B1E-CEE1-B5047BBFB20E}"/>
          </ac:spMkLst>
        </pc:spChg>
        <pc:spChg chg="del mod">
          <ac:chgData name="Stephanie Laird" userId="f3565a0c-4cea-4bac-b83f-2d44d5e22a91" providerId="ADAL" clId="{829C6043-9F2A-4484-A976-24B7DC365921}" dt="2025-06-26T13:58:23.607" v="4071" actId="478"/>
          <ac:spMkLst>
            <pc:docMk/>
            <pc:sldMk cId="3301728702" sldId="405"/>
            <ac:spMk id="5" creationId="{80B06184-E3C7-3243-5DA5-D5AA54AA5307}"/>
          </ac:spMkLst>
        </pc:spChg>
        <pc:spChg chg="add mod">
          <ac:chgData name="Stephanie Laird" userId="f3565a0c-4cea-4bac-b83f-2d44d5e22a91" providerId="ADAL" clId="{829C6043-9F2A-4484-A976-24B7DC365921}" dt="2025-06-26T13:59:23.662" v="4077"/>
          <ac:spMkLst>
            <pc:docMk/>
            <pc:sldMk cId="3301728702" sldId="405"/>
            <ac:spMk id="6" creationId="{18DB99B2-A4E5-DB93-8431-BC666DEE9D2D}"/>
          </ac:spMkLst>
        </pc:spChg>
        <pc:spChg chg="add mod">
          <ac:chgData name="Stephanie Laird" userId="f3565a0c-4cea-4bac-b83f-2d44d5e22a91" providerId="ADAL" clId="{829C6043-9F2A-4484-A976-24B7DC365921}" dt="2025-06-26T13:59:33.987" v="4078"/>
          <ac:spMkLst>
            <pc:docMk/>
            <pc:sldMk cId="3301728702" sldId="405"/>
            <ac:spMk id="8" creationId="{B07B9C18-1EAC-217C-C9BE-B0167F85D599}"/>
          </ac:spMkLst>
        </pc:spChg>
        <pc:spChg chg="mod">
          <ac:chgData name="Stephanie Laird" userId="f3565a0c-4cea-4bac-b83f-2d44d5e22a91" providerId="ADAL" clId="{829C6043-9F2A-4484-A976-24B7DC365921}" dt="2025-06-27T12:25:48.549" v="6448" actId="14100"/>
          <ac:spMkLst>
            <pc:docMk/>
            <pc:sldMk cId="3301728702" sldId="405"/>
            <ac:spMk id="9" creationId="{ED1E7BF4-A1D3-AF53-DBA4-8FC6E916F248}"/>
          </ac:spMkLst>
        </pc:spChg>
        <pc:spChg chg="add mod">
          <ac:chgData name="Stephanie Laird" userId="f3565a0c-4cea-4bac-b83f-2d44d5e22a91" providerId="ADAL" clId="{829C6043-9F2A-4484-A976-24B7DC365921}" dt="2025-06-26T14:00:07.083" v="4082"/>
          <ac:spMkLst>
            <pc:docMk/>
            <pc:sldMk cId="3301728702" sldId="405"/>
            <ac:spMk id="12" creationId="{B09EE4BC-2AA3-9A00-49DE-49B34B53258F}"/>
          </ac:spMkLst>
        </pc:spChg>
        <pc:spChg chg="mod">
          <ac:chgData name="Stephanie Laird" userId="f3565a0c-4cea-4bac-b83f-2d44d5e22a91" providerId="ADAL" clId="{829C6043-9F2A-4484-A976-24B7DC365921}" dt="2025-06-27T12:25:31.376" v="6445" actId="255"/>
          <ac:spMkLst>
            <pc:docMk/>
            <pc:sldMk cId="3301728702" sldId="405"/>
            <ac:spMk id="13" creationId="{D2081159-294D-514E-8231-2C2EFC2313CF}"/>
          </ac:spMkLst>
        </pc:spChg>
        <pc:picChg chg="del">
          <ac:chgData name="Stephanie Laird" userId="f3565a0c-4cea-4bac-b83f-2d44d5e22a91" providerId="ADAL" clId="{829C6043-9F2A-4484-A976-24B7DC365921}" dt="2025-06-26T13:59:16.039" v="4075" actId="478"/>
          <ac:picMkLst>
            <pc:docMk/>
            <pc:sldMk cId="3301728702" sldId="405"/>
            <ac:picMk id="3" creationId="{9EF09F65-FF27-DEAF-1176-A20022FC049E}"/>
          </ac:picMkLst>
        </pc:picChg>
        <pc:picChg chg="add del mod">
          <ac:chgData name="Stephanie Laird" userId="f3565a0c-4cea-4bac-b83f-2d44d5e22a91" providerId="ADAL" clId="{829C6043-9F2A-4484-A976-24B7DC365921}" dt="2025-06-26T13:59:43.730" v="4081" actId="478"/>
          <ac:picMkLst>
            <pc:docMk/>
            <pc:sldMk cId="3301728702" sldId="405"/>
            <ac:picMk id="10" creationId="{91AEB46D-F5EF-4F8D-6132-6CC41C11C909}"/>
          </ac:picMkLst>
        </pc:picChg>
        <pc:picChg chg="mod">
          <ac:chgData name="Stephanie Laird" userId="f3565a0c-4cea-4bac-b83f-2d44d5e22a91" providerId="ADAL" clId="{829C6043-9F2A-4484-A976-24B7DC365921}" dt="2025-06-26T14:01:01.836" v="4085" actId="1076"/>
          <ac:picMkLst>
            <pc:docMk/>
            <pc:sldMk cId="3301728702" sldId="405"/>
            <ac:picMk id="11" creationId="{92AE6096-A575-DED7-57F9-99E37E31B6D0}"/>
          </ac:picMkLst>
        </pc:picChg>
        <pc:picChg chg="add mod">
          <ac:chgData name="Stephanie Laird" userId="f3565a0c-4cea-4bac-b83f-2d44d5e22a91" providerId="ADAL" clId="{829C6043-9F2A-4484-A976-24B7DC365921}" dt="2025-06-26T14:00:55.087" v="4084" actId="1076"/>
          <ac:picMkLst>
            <pc:docMk/>
            <pc:sldMk cId="3301728702" sldId="405"/>
            <ac:picMk id="15" creationId="{FAD1B7F0-6CEA-4FA5-A7F6-447BB9EEAA62}"/>
          </ac:picMkLst>
        </pc:picChg>
      </pc:sldChg>
      <pc:sldChg chg="modSp mod modNotesTx">
        <pc:chgData name="Stephanie Laird" userId="f3565a0c-4cea-4bac-b83f-2d44d5e22a91" providerId="ADAL" clId="{829C6043-9F2A-4484-A976-24B7DC365921}" dt="2025-06-27T12:22:48.199" v="5965" actId="20577"/>
        <pc:sldMkLst>
          <pc:docMk/>
          <pc:sldMk cId="13218690" sldId="406"/>
        </pc:sldMkLst>
        <pc:spChg chg="mod">
          <ac:chgData name="Stephanie Laird" userId="f3565a0c-4cea-4bac-b83f-2d44d5e22a91" providerId="ADAL" clId="{829C6043-9F2A-4484-A976-24B7DC365921}" dt="2025-06-26T13:57:17.677" v="4000" actId="207"/>
          <ac:spMkLst>
            <pc:docMk/>
            <pc:sldMk cId="13218690" sldId="406"/>
            <ac:spMk id="34" creationId="{0734B9B1-5D43-40A4-AB86-A42180CA9020}"/>
          </ac:spMkLst>
        </pc:spChg>
      </pc:sldChg>
      <pc:sldChg chg="modNotesTx">
        <pc:chgData name="Stephanie Laird" userId="f3565a0c-4cea-4bac-b83f-2d44d5e22a91" providerId="ADAL" clId="{829C6043-9F2A-4484-A976-24B7DC365921}" dt="2025-06-27T12:24:17.430" v="6442" actId="20577"/>
        <pc:sldMkLst>
          <pc:docMk/>
          <pc:sldMk cId="1072538784" sldId="407"/>
        </pc:sldMkLst>
      </pc:sldChg>
      <pc:sldChg chg="modSp mod modAnim modNotesTx">
        <pc:chgData name="Stephanie Laird" userId="f3565a0c-4cea-4bac-b83f-2d44d5e22a91" providerId="ADAL" clId="{829C6043-9F2A-4484-A976-24B7DC365921}" dt="2025-06-27T12:14:47.848" v="4963"/>
        <pc:sldMkLst>
          <pc:docMk/>
          <pc:sldMk cId="2221304378" sldId="408"/>
        </pc:sldMkLst>
        <pc:spChg chg="mod">
          <ac:chgData name="Stephanie Laird" userId="f3565a0c-4cea-4bac-b83f-2d44d5e22a91" providerId="ADAL" clId="{829C6043-9F2A-4484-A976-24B7DC365921}" dt="2025-06-27T12:14:03.762" v="4957" actId="13822"/>
          <ac:spMkLst>
            <pc:docMk/>
            <pc:sldMk cId="2221304378" sldId="408"/>
            <ac:spMk id="7" creationId="{3BE04258-7E6A-CD51-D265-5414D5A3E4F4}"/>
          </ac:spMkLst>
        </pc:spChg>
      </pc:sldChg>
      <pc:sldChg chg="addSp delSp modSp mod modNotesTx">
        <pc:chgData name="Stephanie Laird" userId="f3565a0c-4cea-4bac-b83f-2d44d5e22a91" providerId="ADAL" clId="{829C6043-9F2A-4484-A976-24B7DC365921}" dt="2025-06-27T12:15:33.482" v="5184" actId="20577"/>
        <pc:sldMkLst>
          <pc:docMk/>
          <pc:sldMk cId="42114338" sldId="409"/>
        </pc:sldMkLst>
        <pc:spChg chg="mod">
          <ac:chgData name="Stephanie Laird" userId="f3565a0c-4cea-4bac-b83f-2d44d5e22a91" providerId="ADAL" clId="{829C6043-9F2A-4484-A976-24B7DC365921}" dt="2025-06-26T13:09:22.894" v="3905" actId="14100"/>
          <ac:spMkLst>
            <pc:docMk/>
            <pc:sldMk cId="42114338" sldId="409"/>
            <ac:spMk id="11" creationId="{7680748E-61ED-FDD9-7598-12F091C07094}"/>
          </ac:spMkLst>
        </pc:spChg>
        <pc:picChg chg="add mod">
          <ac:chgData name="Stephanie Laird" userId="f3565a0c-4cea-4bac-b83f-2d44d5e22a91" providerId="ADAL" clId="{829C6043-9F2A-4484-A976-24B7DC365921}" dt="2025-06-26T13:29:32.711" v="3910" actId="13822"/>
          <ac:picMkLst>
            <pc:docMk/>
            <pc:sldMk cId="42114338" sldId="409"/>
            <ac:picMk id="3" creationId="{E2D18C8F-9FAA-4A7E-0E2F-37289681C3DB}"/>
          </ac:picMkLst>
        </pc:picChg>
        <pc:picChg chg="del">
          <ac:chgData name="Stephanie Laird" userId="f3565a0c-4cea-4bac-b83f-2d44d5e22a91" providerId="ADAL" clId="{829C6043-9F2A-4484-A976-24B7DC365921}" dt="2025-06-26T13:29:16.862" v="3906" actId="478"/>
          <ac:picMkLst>
            <pc:docMk/>
            <pc:sldMk cId="42114338" sldId="409"/>
            <ac:picMk id="4" creationId="{30DEC388-D5A1-1792-FD68-3F5A5BC72BC1}"/>
          </ac:picMkLst>
        </pc:picChg>
      </pc:sldChg>
      <pc:sldChg chg="modNotesTx">
        <pc:chgData name="Stephanie Laird" userId="f3565a0c-4cea-4bac-b83f-2d44d5e22a91" providerId="ADAL" clId="{829C6043-9F2A-4484-A976-24B7DC365921}" dt="2025-06-27T12:36:58.085" v="7286" actId="20577"/>
        <pc:sldMkLst>
          <pc:docMk/>
          <pc:sldMk cId="2955222014" sldId="410"/>
        </pc:sldMkLst>
      </pc:sldChg>
      <pc:sldChg chg="addSp delSp modSp new mod setBg modNotesTx">
        <pc:chgData name="Stephanie Laird" userId="f3565a0c-4cea-4bac-b83f-2d44d5e22a91" providerId="ADAL" clId="{829C6043-9F2A-4484-A976-24B7DC365921}" dt="2025-06-27T12:16:19.423" v="5469" actId="20577"/>
        <pc:sldMkLst>
          <pc:docMk/>
          <pc:sldMk cId="3996982501" sldId="411"/>
        </pc:sldMkLst>
        <pc:spChg chg="mod">
          <ac:chgData name="Stephanie Laird" userId="f3565a0c-4cea-4bac-b83f-2d44d5e22a91" providerId="ADAL" clId="{829C6043-9F2A-4484-A976-24B7DC365921}" dt="2025-06-26T13:54:03.638" v="3982" actId="26606"/>
          <ac:spMkLst>
            <pc:docMk/>
            <pc:sldMk cId="3996982501" sldId="411"/>
            <ac:spMk id="2" creationId="{7DCA1574-20A7-CCED-F0A4-4B4B75DAC166}"/>
          </ac:spMkLst>
        </pc:spChg>
        <pc:spChg chg="del">
          <ac:chgData name="Stephanie Laird" userId="f3565a0c-4cea-4bac-b83f-2d44d5e22a91" providerId="ADAL" clId="{829C6043-9F2A-4484-A976-24B7DC365921}" dt="2025-06-26T13:53:08.466" v="3970" actId="22"/>
          <ac:spMkLst>
            <pc:docMk/>
            <pc:sldMk cId="3996982501" sldId="411"/>
            <ac:spMk id="3" creationId="{96EFE65D-4681-09F8-3123-9D68520D5568}"/>
          </ac:spMkLst>
        </pc:spChg>
        <pc:spChg chg="add mod">
          <ac:chgData name="Stephanie Laird" userId="f3565a0c-4cea-4bac-b83f-2d44d5e22a91" providerId="ADAL" clId="{829C6043-9F2A-4484-A976-24B7DC365921}" dt="2025-06-26T13:54:03.638" v="3982" actId="26606"/>
          <ac:spMkLst>
            <pc:docMk/>
            <pc:sldMk cId="3996982501" sldId="411"/>
            <ac:spMk id="7" creationId="{92E9AC70-9BD3-D4A7-0A5A-310037F8DBEA}"/>
          </ac:spMkLst>
        </pc:spChg>
        <pc:spChg chg="add">
          <ac:chgData name="Stephanie Laird" userId="f3565a0c-4cea-4bac-b83f-2d44d5e22a91" providerId="ADAL" clId="{829C6043-9F2A-4484-A976-24B7DC365921}" dt="2025-06-26T13:54:03.638" v="3982" actId="26606"/>
          <ac:spMkLst>
            <pc:docMk/>
            <pc:sldMk cId="3996982501" sldId="411"/>
            <ac:spMk id="14" creationId="{6EAAB671-E1B2-4834-B3F6-E0A2D3BE861F}"/>
          </ac:spMkLst>
        </pc:spChg>
        <pc:spChg chg="add">
          <ac:chgData name="Stephanie Laird" userId="f3565a0c-4cea-4bac-b83f-2d44d5e22a91" providerId="ADAL" clId="{829C6043-9F2A-4484-A976-24B7DC365921}" dt="2025-06-26T13:54:03.638" v="3982" actId="26606"/>
          <ac:spMkLst>
            <pc:docMk/>
            <pc:sldMk cId="3996982501" sldId="411"/>
            <ac:spMk id="16" creationId="{41DE443D-9A89-4F4F-B174-24C80A1E6968}"/>
          </ac:spMkLst>
        </pc:spChg>
        <pc:spChg chg="add">
          <ac:chgData name="Stephanie Laird" userId="f3565a0c-4cea-4bac-b83f-2d44d5e22a91" providerId="ADAL" clId="{829C6043-9F2A-4484-A976-24B7DC365921}" dt="2025-06-26T13:54:03.638" v="3982" actId="26606"/>
          <ac:spMkLst>
            <pc:docMk/>
            <pc:sldMk cId="3996982501" sldId="411"/>
            <ac:spMk id="18" creationId="{B34E3164-F487-4F42-9E73-153A80BE3F40}"/>
          </ac:spMkLst>
        </pc:spChg>
        <pc:picChg chg="add mod ord">
          <ac:chgData name="Stephanie Laird" userId="f3565a0c-4cea-4bac-b83f-2d44d5e22a91" providerId="ADAL" clId="{829C6043-9F2A-4484-A976-24B7DC365921}" dt="2025-06-26T13:54:15.439" v="3986" actId="1076"/>
          <ac:picMkLst>
            <pc:docMk/>
            <pc:sldMk cId="3996982501" sldId="411"/>
            <ac:picMk id="5" creationId="{D841427A-2ECD-CD23-E526-EF5B09475612}"/>
          </ac:picMkLst>
        </pc:picChg>
        <pc:cxnChg chg="add">
          <ac:chgData name="Stephanie Laird" userId="f3565a0c-4cea-4bac-b83f-2d44d5e22a91" providerId="ADAL" clId="{829C6043-9F2A-4484-A976-24B7DC365921}" dt="2025-06-26T13:54:03.638" v="3982" actId="26606"/>
          <ac:cxnSpMkLst>
            <pc:docMk/>
            <pc:sldMk cId="3996982501" sldId="411"/>
            <ac:cxnSpMk id="12" creationId="{B73DEAEA-BFDB-410C-89E7-02514506C826}"/>
          </ac:cxnSpMkLst>
        </pc:cxnChg>
        <pc:cxnChg chg="add">
          <ac:chgData name="Stephanie Laird" userId="f3565a0c-4cea-4bac-b83f-2d44d5e22a91" providerId="ADAL" clId="{829C6043-9F2A-4484-A976-24B7DC365921}" dt="2025-06-26T13:54:03.638" v="3982" actId="26606"/>
          <ac:cxnSpMkLst>
            <pc:docMk/>
            <pc:sldMk cId="3996982501" sldId="411"/>
            <ac:cxnSpMk id="20" creationId="{A3301547-2A66-4702-AF5D-6FD5ED317F2E}"/>
          </ac:cxnSpMkLst>
        </pc:cxnChg>
      </pc:sldChg>
    </pc:docChg>
  </pc:docChgLst>
  <pc:docChgLst>
    <pc:chgData name="Stephanie Laird" userId="S::s.laird@roehampton.ac.uk::f3565a0c-4cea-4bac-b83f-2d44d5e22a91" providerId="AD" clId="Web-{95426B62-F4C2-632B-2016-5BDD6DDB764B}"/>
    <pc:docChg chg="modSld">
      <pc:chgData name="Stephanie Laird" userId="S::s.laird@roehampton.ac.uk::f3565a0c-4cea-4bac-b83f-2d44d5e22a91" providerId="AD" clId="Web-{95426B62-F4C2-632B-2016-5BDD6DDB764B}" dt="2024-07-04T07:43:55.262" v="1"/>
      <pc:docMkLst>
        <pc:docMk/>
      </pc:docMkLst>
      <pc:sldChg chg="modSp">
        <pc:chgData name="Stephanie Laird" userId="S::s.laird@roehampton.ac.uk::f3565a0c-4cea-4bac-b83f-2d44d5e22a91" providerId="AD" clId="Web-{95426B62-F4C2-632B-2016-5BDD6DDB764B}" dt="2024-07-04T07:43:55.262" v="1"/>
        <pc:sldMkLst>
          <pc:docMk/>
          <pc:sldMk cId="2306201974" sldId="388"/>
        </pc:sldMkLst>
      </pc:sldChg>
    </pc:docChg>
  </pc:docChgLst>
  <pc:docChgLst>
    <pc:chgData name="Stephanie Laird" userId="f3565a0c-4cea-4bac-b83f-2d44d5e22a91" providerId="ADAL" clId="{84EC40E0-CC4A-4D68-AE2D-578AA1C0E480}"/>
    <pc:docChg chg="custSel addSld delSld modSld">
      <pc:chgData name="Stephanie Laird" userId="f3565a0c-4cea-4bac-b83f-2d44d5e22a91" providerId="ADAL" clId="{84EC40E0-CC4A-4D68-AE2D-578AA1C0E480}" dt="2022-07-06T17:47:13.191" v="410" actId="1076"/>
      <pc:docMkLst>
        <pc:docMk/>
      </pc:docMkLst>
      <pc:sldChg chg="modSp new mod">
        <pc:chgData name="Stephanie Laird" userId="f3565a0c-4cea-4bac-b83f-2d44d5e22a91" providerId="ADAL" clId="{84EC40E0-CC4A-4D68-AE2D-578AA1C0E480}" dt="2022-07-06T17:14:59.167" v="39" actId="20577"/>
        <pc:sldMkLst>
          <pc:docMk/>
          <pc:sldMk cId="1892450184" sldId="269"/>
        </pc:sldMkLst>
      </pc:sldChg>
      <pc:sldChg chg="modSp new del mod">
        <pc:chgData name="Stephanie Laird" userId="f3565a0c-4cea-4bac-b83f-2d44d5e22a91" providerId="ADAL" clId="{84EC40E0-CC4A-4D68-AE2D-578AA1C0E480}" dt="2022-07-06T17:34:31.800" v="81" actId="47"/>
        <pc:sldMkLst>
          <pc:docMk/>
          <pc:sldMk cId="1679355303" sldId="270"/>
        </pc:sldMkLst>
      </pc:sldChg>
      <pc:sldChg chg="del">
        <pc:chgData name="Stephanie Laird" userId="f3565a0c-4cea-4bac-b83f-2d44d5e22a91" providerId="ADAL" clId="{84EC40E0-CC4A-4D68-AE2D-578AA1C0E480}" dt="2022-07-06T17:34:22.266" v="78" actId="47"/>
        <pc:sldMkLst>
          <pc:docMk/>
          <pc:sldMk cId="921571582" sldId="273"/>
        </pc:sldMkLst>
      </pc:sldChg>
      <pc:sldChg chg="del">
        <pc:chgData name="Stephanie Laird" userId="f3565a0c-4cea-4bac-b83f-2d44d5e22a91" providerId="ADAL" clId="{84EC40E0-CC4A-4D68-AE2D-578AA1C0E480}" dt="2022-07-06T17:34:23.631" v="79" actId="47"/>
        <pc:sldMkLst>
          <pc:docMk/>
          <pc:sldMk cId="2727587700" sldId="274"/>
        </pc:sldMkLst>
      </pc:sldChg>
      <pc:sldChg chg="modSp mod">
        <pc:chgData name="Stephanie Laird" userId="f3565a0c-4cea-4bac-b83f-2d44d5e22a91" providerId="ADAL" clId="{84EC40E0-CC4A-4D68-AE2D-578AA1C0E480}" dt="2022-07-06T17:16:26.049" v="59" actId="27636"/>
        <pc:sldMkLst>
          <pc:docMk/>
          <pc:sldMk cId="1635277677" sldId="307"/>
        </pc:sldMkLst>
      </pc:sldChg>
      <pc:sldChg chg="modSp mod">
        <pc:chgData name="Stephanie Laird" userId="f3565a0c-4cea-4bac-b83f-2d44d5e22a91" providerId="ADAL" clId="{84EC40E0-CC4A-4D68-AE2D-578AA1C0E480}" dt="2022-07-06T17:35:43.379" v="91" actId="14100"/>
        <pc:sldMkLst>
          <pc:docMk/>
          <pc:sldMk cId="134652514" sldId="362"/>
        </pc:sldMkLst>
      </pc:sldChg>
      <pc:sldChg chg="modSp mod">
        <pc:chgData name="Stephanie Laird" userId="f3565a0c-4cea-4bac-b83f-2d44d5e22a91" providerId="ADAL" clId="{84EC40E0-CC4A-4D68-AE2D-578AA1C0E480}" dt="2022-07-06T17:16:26.075" v="64" actId="27636"/>
        <pc:sldMkLst>
          <pc:docMk/>
          <pc:sldMk cId="3139864464" sldId="379"/>
        </pc:sldMkLst>
      </pc:sldChg>
      <pc:sldChg chg="modSp mod">
        <pc:chgData name="Stephanie Laird" userId="f3565a0c-4cea-4bac-b83f-2d44d5e22a91" providerId="ADAL" clId="{84EC40E0-CC4A-4D68-AE2D-578AA1C0E480}" dt="2022-07-06T17:40:36.973" v="92" actId="14100"/>
        <pc:sldMkLst>
          <pc:docMk/>
          <pc:sldMk cId="2306201974" sldId="388"/>
        </pc:sldMkLst>
      </pc:sldChg>
      <pc:sldChg chg="modSp del mod">
        <pc:chgData name="Stephanie Laird" userId="f3565a0c-4cea-4bac-b83f-2d44d5e22a91" providerId="ADAL" clId="{84EC40E0-CC4A-4D68-AE2D-578AA1C0E480}" dt="2022-07-06T17:33:39.132" v="77" actId="47"/>
        <pc:sldMkLst>
          <pc:docMk/>
          <pc:sldMk cId="1120612464" sldId="394"/>
        </pc:sldMkLst>
      </pc:sldChg>
      <pc:sldChg chg="modSp mod">
        <pc:chgData name="Stephanie Laird" userId="f3565a0c-4cea-4bac-b83f-2d44d5e22a91" providerId="ADAL" clId="{84EC40E0-CC4A-4D68-AE2D-578AA1C0E480}" dt="2022-07-06T17:34:50.659" v="88" actId="14100"/>
        <pc:sldMkLst>
          <pc:docMk/>
          <pc:sldMk cId="2297049362" sldId="395"/>
        </pc:sldMkLst>
      </pc:sldChg>
      <pc:sldChg chg="del">
        <pc:chgData name="Stephanie Laird" userId="f3565a0c-4cea-4bac-b83f-2d44d5e22a91" providerId="ADAL" clId="{84EC40E0-CC4A-4D68-AE2D-578AA1C0E480}" dt="2022-07-06T17:16:54.154" v="70" actId="47"/>
        <pc:sldMkLst>
          <pc:docMk/>
          <pc:sldMk cId="912465963" sldId="397"/>
        </pc:sldMkLst>
      </pc:sldChg>
      <pc:sldChg chg="del">
        <pc:chgData name="Stephanie Laird" userId="f3565a0c-4cea-4bac-b83f-2d44d5e22a91" providerId="ADAL" clId="{84EC40E0-CC4A-4D68-AE2D-578AA1C0E480}" dt="2022-07-06T17:35:01.198" v="89" actId="47"/>
        <pc:sldMkLst>
          <pc:docMk/>
          <pc:sldMk cId="3334030198" sldId="398"/>
        </pc:sldMkLst>
      </pc:sldChg>
      <pc:sldChg chg="del">
        <pc:chgData name="Stephanie Laird" userId="f3565a0c-4cea-4bac-b83f-2d44d5e22a91" providerId="ADAL" clId="{84EC40E0-CC4A-4D68-AE2D-578AA1C0E480}" dt="2022-07-06T17:34:26.752" v="80" actId="47"/>
        <pc:sldMkLst>
          <pc:docMk/>
          <pc:sldMk cId="3085280973" sldId="399"/>
        </pc:sldMkLst>
      </pc:sldChg>
      <pc:sldChg chg="addSp modSp new mod">
        <pc:chgData name="Stephanie Laird" userId="f3565a0c-4cea-4bac-b83f-2d44d5e22a91" providerId="ADAL" clId="{84EC40E0-CC4A-4D68-AE2D-578AA1C0E480}" dt="2022-07-06T17:16:49.230" v="69" actId="14100"/>
        <pc:sldMkLst>
          <pc:docMk/>
          <pc:sldMk cId="2947717536" sldId="400"/>
        </pc:sldMkLst>
      </pc:sldChg>
      <pc:sldChg chg="modSp new mod">
        <pc:chgData name="Stephanie Laird" userId="f3565a0c-4cea-4bac-b83f-2d44d5e22a91" providerId="ADAL" clId="{84EC40E0-CC4A-4D68-AE2D-578AA1C0E480}" dt="2022-07-06T17:47:13.191" v="410" actId="1076"/>
        <pc:sldMkLst>
          <pc:docMk/>
          <pc:sldMk cId="1318557649" sldId="401"/>
        </pc:sldMkLst>
      </pc:sldChg>
    </pc:docChg>
  </pc:docChgLst>
  <pc:docChgLst>
    <pc:chgData name="Stephanie Laird" userId="S::s.laird@roehampton.ac.uk::f3565a0c-4cea-4bac-b83f-2d44d5e22a91" providerId="AD" clId="Web-{33535171-46D6-A48D-5432-6D1A5077E0FA}"/>
    <pc:docChg chg="mod modSld">
      <pc:chgData name="Stephanie Laird" userId="S::s.laird@roehampton.ac.uk::f3565a0c-4cea-4bac-b83f-2d44d5e22a91" providerId="AD" clId="Web-{33535171-46D6-A48D-5432-6D1A5077E0FA}" dt="2024-07-03T16:04:08.823" v="62" actId="14100"/>
      <pc:docMkLst>
        <pc:docMk/>
      </pc:docMkLst>
      <pc:sldChg chg="addSp delSp modSp modCm">
        <pc:chgData name="Stephanie Laird" userId="S::s.laird@roehampton.ac.uk::f3565a0c-4cea-4bac-b83f-2d44d5e22a91" providerId="AD" clId="Web-{33535171-46D6-A48D-5432-6D1A5077E0FA}" dt="2024-07-03T16:03:28.494" v="61"/>
        <pc:sldMkLst>
          <pc:docMk/>
          <pc:sldMk cId="2306201974" sldId="388"/>
        </pc:sldMkLst>
        <pc:extLst>
          <p:ext xmlns:p="http://schemas.openxmlformats.org/presentationml/2006/main" uri="{D6D511B9-2390-475A-947B-AFAB55BFBCF1}">
            <pc226:cmChg xmlns:pc226="http://schemas.microsoft.com/office/powerpoint/2022/06/main/command" chg="">
              <pc226:chgData name="Stephanie Laird" userId="S::s.laird@roehampton.ac.uk::f3565a0c-4cea-4bac-b83f-2d44d5e22a91" providerId="AD" clId="Web-{33535171-46D6-A48D-5432-6D1A5077E0FA}" dt="2024-07-03T16:03:28.494" v="61"/>
              <pc2:cmMkLst xmlns:pc2="http://schemas.microsoft.com/office/powerpoint/2019/9/main/command">
                <pc:docMk/>
                <pc:sldMk cId="2306201974" sldId="388"/>
                <pc2:cmMk id="{EA4195B0-6263-5D43-94E6-16B1647F0A9F}"/>
              </pc2:cmMkLst>
              <pc226:cmRplyChg chg="add">
                <pc226:chgData name="Stephanie Laird" userId="S::s.laird@roehampton.ac.uk::f3565a0c-4cea-4bac-b83f-2d44d5e22a91" providerId="AD" clId="Web-{33535171-46D6-A48D-5432-6D1A5077E0FA}" dt="2024-07-03T16:03:28.494" v="61"/>
                <pc2:cmRplyMkLst xmlns:pc2="http://schemas.microsoft.com/office/powerpoint/2019/9/main/command">
                  <pc:docMk/>
                  <pc:sldMk cId="2306201974" sldId="388"/>
                  <pc2:cmMk id="{EA4195B0-6263-5D43-94E6-16B1647F0A9F}"/>
                  <pc2:cmRplyMk id="{2A251B25-3A4A-4F40-8633-E650586931A0}"/>
                </pc2:cmRplyMkLst>
              </pc226:cmRplyChg>
            </pc226:cmChg>
          </p:ext>
        </pc:extLst>
      </pc:sldChg>
      <pc:sldChg chg="modSp">
        <pc:chgData name="Stephanie Laird" userId="S::s.laird@roehampton.ac.uk::f3565a0c-4cea-4bac-b83f-2d44d5e22a91" providerId="AD" clId="Web-{33535171-46D6-A48D-5432-6D1A5077E0FA}" dt="2024-07-03T16:04:08.823" v="62" actId="14100"/>
        <pc:sldMkLst>
          <pc:docMk/>
          <pc:sldMk cId="2297049362" sldId="395"/>
        </pc:sldMkLst>
      </pc:sldChg>
      <pc:sldChg chg="modSp addCm">
        <pc:chgData name="Stephanie Laird" userId="S::s.laird@roehampton.ac.uk::f3565a0c-4cea-4bac-b83f-2d44d5e22a91" providerId="AD" clId="Web-{33535171-46D6-A48D-5432-6D1A5077E0FA}" dt="2024-07-03T16:03:14.150" v="60"/>
        <pc:sldMkLst>
          <pc:docMk/>
          <pc:sldMk cId="4183328987" sldId="402"/>
        </pc:sldMkLst>
        <pc:extLst>
          <p:ext xmlns:p="http://schemas.openxmlformats.org/presentationml/2006/main" uri="{D6D511B9-2390-475A-947B-AFAB55BFBCF1}">
            <pc226:cmChg xmlns:pc226="http://schemas.microsoft.com/office/powerpoint/2022/06/main/command" chg="add">
              <pc226:chgData name="Stephanie Laird" userId="S::s.laird@roehampton.ac.uk::f3565a0c-4cea-4bac-b83f-2d44d5e22a91" providerId="AD" clId="Web-{33535171-46D6-A48D-5432-6D1A5077E0FA}" dt="2024-07-03T16:03:14.150" v="60"/>
              <pc2:cmMkLst xmlns:pc2="http://schemas.microsoft.com/office/powerpoint/2019/9/main/command">
                <pc:docMk/>
                <pc:sldMk cId="4183328987" sldId="402"/>
                <pc2:cmMk id="{DF3F46A3-A349-4538-869F-5496ECA06FF6}"/>
              </pc2:cmMkLst>
            </pc226:cmChg>
          </p:ext>
        </pc:extLst>
      </pc:sldChg>
    </pc:docChg>
  </pc:docChgLst>
  <pc:docChgLst>
    <pc:chgData name="Stephanie Laird" userId="f3565a0c-4cea-4bac-b83f-2d44d5e22a91" providerId="ADAL" clId="{6E5A2C05-82CC-48CA-B452-27E36E21A36E}"/>
    <pc:docChg chg="undo custSel addSld delSld modSld">
      <pc:chgData name="Stephanie Laird" userId="f3565a0c-4cea-4bac-b83f-2d44d5e22a91" providerId="ADAL" clId="{6E5A2C05-82CC-48CA-B452-27E36E21A36E}" dt="2024-07-04T07:55:34.740" v="208" actId="313"/>
      <pc:docMkLst>
        <pc:docMk/>
      </pc:docMkLst>
      <pc:sldChg chg="modSp mod delCm">
        <pc:chgData name="Stephanie Laird" userId="f3565a0c-4cea-4bac-b83f-2d44d5e22a91" providerId="ADAL" clId="{6E5A2C05-82CC-48CA-B452-27E36E21A36E}" dt="2024-07-04T07:44:51.286" v="6"/>
        <pc:sldMkLst>
          <pc:docMk/>
          <pc:sldMk cId="2306201974" sldId="388"/>
        </pc:sldMkLst>
        <pc:extLst>
          <p:ext xmlns:p="http://schemas.openxmlformats.org/presentationml/2006/main" uri="{D6D511B9-2390-475A-947B-AFAB55BFBCF1}">
            <pc226:cmChg xmlns:pc226="http://schemas.microsoft.com/office/powerpoint/2022/06/main/command" chg="del">
              <pc226:chgData name="Stephanie Laird" userId="f3565a0c-4cea-4bac-b83f-2d44d5e22a91" providerId="ADAL" clId="{6E5A2C05-82CC-48CA-B452-27E36E21A36E}" dt="2024-07-04T07:44:51.286" v="6"/>
              <pc2:cmMkLst xmlns:pc2="http://schemas.microsoft.com/office/powerpoint/2019/9/main/command">
                <pc:docMk/>
                <pc:sldMk cId="2306201974" sldId="388"/>
                <pc2:cmMk id="{EA4195B0-6263-5D43-94E6-16B1647F0A9F}"/>
              </pc2:cmMkLst>
            </pc226:cmChg>
          </p:ext>
        </pc:extLst>
      </pc:sldChg>
      <pc:sldChg chg="addSp delSp modSp add del mod delCm">
        <pc:chgData name="Stephanie Laird" userId="f3565a0c-4cea-4bac-b83f-2d44d5e22a91" providerId="ADAL" clId="{6E5A2C05-82CC-48CA-B452-27E36E21A36E}" dt="2024-07-04T07:46:13.407" v="18"/>
        <pc:sldMkLst>
          <pc:docMk/>
          <pc:sldMk cId="4183328987" sldId="402"/>
        </pc:sldMkLst>
        <pc:extLst>
          <p:ext xmlns:p="http://schemas.openxmlformats.org/presentationml/2006/main" uri="{D6D511B9-2390-475A-947B-AFAB55BFBCF1}">
            <pc226:cmChg xmlns:pc226="http://schemas.microsoft.com/office/powerpoint/2022/06/main/command" chg="del">
              <pc226:chgData name="Stephanie Laird" userId="f3565a0c-4cea-4bac-b83f-2d44d5e22a91" providerId="ADAL" clId="{6E5A2C05-82CC-48CA-B452-27E36E21A36E}" dt="2024-07-04T07:46:13.407" v="18"/>
              <pc2:cmMkLst xmlns:pc2="http://schemas.microsoft.com/office/powerpoint/2019/9/main/command">
                <pc:docMk/>
                <pc:sldMk cId="4183328987" sldId="402"/>
                <pc2:cmMk id="{DF3F46A3-A349-4538-869F-5496ECA06FF6}"/>
              </pc2:cmMkLst>
            </pc226:cmChg>
            <pc226:cmChg xmlns:pc226="http://schemas.microsoft.com/office/powerpoint/2022/06/main/command" chg="del">
              <pc226:chgData name="Stephanie Laird" userId="f3565a0c-4cea-4bac-b83f-2d44d5e22a91" providerId="ADAL" clId="{6E5A2C05-82CC-48CA-B452-27E36E21A36E}" dt="2024-07-04T07:46:11.734" v="17"/>
              <pc2:cmMkLst xmlns:pc2="http://schemas.microsoft.com/office/powerpoint/2019/9/main/command">
                <pc:docMk/>
                <pc:sldMk cId="4183328987" sldId="402"/>
                <pc2:cmMk id="{4FEFD6ED-8722-EF45-A7AC-DA27DA8D105E}"/>
              </pc2:cmMkLst>
            </pc226:cmChg>
          </p:ext>
        </pc:extLst>
      </pc:sldChg>
      <pc:sldChg chg="addSp delSp modSp mod modAnim delCm">
        <pc:chgData name="Stephanie Laird" userId="f3565a0c-4cea-4bac-b83f-2d44d5e22a91" providerId="ADAL" clId="{6E5A2C05-82CC-48CA-B452-27E36E21A36E}" dt="2024-07-04T07:55:34.740" v="208" actId="313"/>
        <pc:sldMkLst>
          <pc:docMk/>
          <pc:sldMk cId="2221304378" sldId="408"/>
        </pc:sldMkLst>
        <pc:extLst>
          <p:ext xmlns:p="http://schemas.openxmlformats.org/presentationml/2006/main" uri="{D6D511B9-2390-475A-947B-AFAB55BFBCF1}">
            <pc226:cmChg xmlns:pc226="http://schemas.microsoft.com/office/powerpoint/2022/06/main/command" chg="del">
              <pc226:chgData name="Stephanie Laird" userId="f3565a0c-4cea-4bac-b83f-2d44d5e22a91" providerId="ADAL" clId="{6E5A2C05-82CC-48CA-B452-27E36E21A36E}" dt="2024-07-04T07:52:01.278" v="168"/>
              <pc2:cmMkLst xmlns:pc2="http://schemas.microsoft.com/office/powerpoint/2019/9/main/command">
                <pc:docMk/>
                <pc:sldMk cId="2221304378" sldId="408"/>
                <pc2:cmMk id="{7B7EC58F-4AEB-B445-BBB6-B0C21C8EFBAF}"/>
              </pc2:cmMkLst>
            </pc226:cmChg>
          </p:ext>
        </pc:extLst>
      </pc:sldChg>
      <pc:sldChg chg="addSp delSp modSp mod delCm">
        <pc:chgData name="Stephanie Laird" userId="f3565a0c-4cea-4bac-b83f-2d44d5e22a91" providerId="ADAL" clId="{6E5A2C05-82CC-48CA-B452-27E36E21A36E}" dt="2024-07-04T07:54:09.658" v="193" actId="14100"/>
        <pc:sldMkLst>
          <pc:docMk/>
          <pc:sldMk cId="42114338" sldId="409"/>
        </pc:sldMkLst>
        <pc:extLst>
          <p:ext xmlns:p="http://schemas.openxmlformats.org/presentationml/2006/main" uri="{D6D511B9-2390-475A-947B-AFAB55BFBCF1}">
            <pc226:cmChg xmlns:pc226="http://schemas.microsoft.com/office/powerpoint/2022/06/main/command" chg="del">
              <pc226:chgData name="Stephanie Laird" userId="f3565a0c-4cea-4bac-b83f-2d44d5e22a91" providerId="ADAL" clId="{6E5A2C05-82CC-48CA-B452-27E36E21A36E}" dt="2024-07-04T07:53:22.274" v="183"/>
              <pc2:cmMkLst xmlns:pc2="http://schemas.microsoft.com/office/powerpoint/2019/9/main/command">
                <pc:docMk/>
                <pc:sldMk cId="42114338" sldId="409"/>
                <pc2:cmMk id="{1F7BE43E-C1A0-48BD-8181-88CAB7B09B46}"/>
              </pc2:cmMkLst>
            </pc226:cmChg>
          </p:ext>
        </pc:extLst>
      </pc:sldChg>
      <pc:sldChg chg="modSp mod">
        <pc:chgData name="Stephanie Laird" userId="f3565a0c-4cea-4bac-b83f-2d44d5e22a91" providerId="ADAL" clId="{6E5A2C05-82CC-48CA-B452-27E36E21A36E}" dt="2024-07-04T07:54:38.815" v="200" actId="20577"/>
        <pc:sldMkLst>
          <pc:docMk/>
          <pc:sldMk cId="2955222014" sldId="410"/>
        </pc:sldMkLst>
      </pc:sldChg>
    </pc:docChg>
  </pc:docChgLst>
  <pc:docChgLst>
    <pc:chgData name="Stephanie Laird" userId="S::s.laird@roehampton.ac.uk::f3565a0c-4cea-4bac-b83f-2d44d5e22a91" providerId="AD" clId="Web-{88FFE0A2-5854-E185-D554-007EB5A8DEA2}"/>
    <pc:docChg chg="modSld">
      <pc:chgData name="Stephanie Laird" userId="S::s.laird@roehampton.ac.uk::f3565a0c-4cea-4bac-b83f-2d44d5e22a91" providerId="AD" clId="Web-{88FFE0A2-5854-E185-D554-007EB5A8DEA2}" dt="2024-07-03T16:19:59.025" v="23" actId="20577"/>
      <pc:docMkLst>
        <pc:docMk/>
      </pc:docMkLst>
      <pc:sldChg chg="addSp modSp">
        <pc:chgData name="Stephanie Laird" userId="S::s.laird@roehampton.ac.uk::f3565a0c-4cea-4bac-b83f-2d44d5e22a91" providerId="AD" clId="Web-{88FFE0A2-5854-E185-D554-007EB5A8DEA2}" dt="2024-07-03T16:10:57.229" v="3" actId="14100"/>
        <pc:sldMkLst>
          <pc:docMk/>
          <pc:sldMk cId="134652514" sldId="362"/>
        </pc:sldMkLst>
      </pc:sldChg>
      <pc:sldChg chg="modSp">
        <pc:chgData name="Stephanie Laird" userId="S::s.laird@roehampton.ac.uk::f3565a0c-4cea-4bac-b83f-2d44d5e22a91" providerId="AD" clId="Web-{88FFE0A2-5854-E185-D554-007EB5A8DEA2}" dt="2024-07-03T16:12:23.330" v="18" actId="20577"/>
        <pc:sldMkLst>
          <pc:docMk/>
          <pc:sldMk cId="1318557649" sldId="401"/>
        </pc:sldMkLst>
      </pc:sldChg>
      <pc:sldChg chg="modSp">
        <pc:chgData name="Stephanie Laird" userId="S::s.laird@roehampton.ac.uk::f3565a0c-4cea-4bac-b83f-2d44d5e22a91" providerId="AD" clId="Web-{88FFE0A2-5854-E185-D554-007EB5A8DEA2}" dt="2024-07-03T16:19:59.025" v="23" actId="20577"/>
        <pc:sldMkLst>
          <pc:docMk/>
          <pc:sldMk cId="3301728702" sldId="405"/>
        </pc:sldMkLst>
      </pc:sldChg>
      <pc:sldChg chg="modCm">
        <pc:chgData name="Stephanie Laird" userId="S::s.laird@roehampton.ac.uk::f3565a0c-4cea-4bac-b83f-2d44d5e22a91" providerId="AD" clId="Web-{88FFE0A2-5854-E185-D554-007EB5A8DEA2}" dt="2024-07-03T16:18:39.268" v="20"/>
        <pc:sldMkLst>
          <pc:docMk/>
          <pc:sldMk cId="2221304378" sldId="408"/>
        </pc:sldMkLst>
        <pc:extLst>
          <p:ext xmlns:p="http://schemas.openxmlformats.org/presentationml/2006/main" uri="{D6D511B9-2390-475A-947B-AFAB55BFBCF1}">
            <pc226:cmChg xmlns:pc226="http://schemas.microsoft.com/office/powerpoint/2022/06/main/command" chg="">
              <pc226:chgData name="Stephanie Laird" userId="S::s.laird@roehampton.ac.uk::f3565a0c-4cea-4bac-b83f-2d44d5e22a91" providerId="AD" clId="Web-{88FFE0A2-5854-E185-D554-007EB5A8DEA2}" dt="2024-07-03T16:18:39.268" v="20"/>
              <pc2:cmMkLst xmlns:pc2="http://schemas.microsoft.com/office/powerpoint/2019/9/main/command">
                <pc:docMk/>
                <pc:sldMk cId="2221304378" sldId="408"/>
                <pc2:cmMk id="{7B7EC58F-4AEB-B445-BBB6-B0C21C8EFBAF}"/>
              </pc2:cmMkLst>
              <pc226:cmRplyChg chg="add">
                <pc226:chgData name="Stephanie Laird" userId="S::s.laird@roehampton.ac.uk::f3565a0c-4cea-4bac-b83f-2d44d5e22a91" providerId="AD" clId="Web-{88FFE0A2-5854-E185-D554-007EB5A8DEA2}" dt="2024-07-03T16:15:20.564" v="19"/>
                <pc2:cmRplyMkLst xmlns:pc2="http://schemas.microsoft.com/office/powerpoint/2019/9/main/command">
                  <pc:docMk/>
                  <pc:sldMk cId="2221304378" sldId="408"/>
                  <pc2:cmMk id="{7B7EC58F-4AEB-B445-BBB6-B0C21C8EFBAF}"/>
                  <pc2:cmRplyMk id="{B1615735-2832-4D7C-8138-99CE978648C4}"/>
                </pc2:cmRplyMkLst>
              </pc226:cmRplyChg>
              <pc226:cmRplyChg chg="add">
                <pc226:chgData name="Stephanie Laird" userId="S::s.laird@roehampton.ac.uk::f3565a0c-4cea-4bac-b83f-2d44d5e22a91" providerId="AD" clId="Web-{88FFE0A2-5854-E185-D554-007EB5A8DEA2}" dt="2024-07-03T16:18:39.268" v="20"/>
                <pc2:cmRplyMkLst xmlns:pc2="http://schemas.microsoft.com/office/powerpoint/2019/9/main/command">
                  <pc:docMk/>
                  <pc:sldMk cId="2221304378" sldId="408"/>
                  <pc2:cmMk id="{7B7EC58F-4AEB-B445-BBB6-B0C21C8EFBAF}"/>
                  <pc2:cmRplyMk id="{B1675EC2-9C6F-44FE-90F6-9F845965CCFD}"/>
                </pc2:cmRplyMkLst>
              </pc226:cmRplyChg>
            </pc226:cmChg>
          </p:ext>
        </pc:extLst>
      </pc:sldChg>
      <pc:sldChg chg="addCm">
        <pc:chgData name="Stephanie Laird" userId="S::s.laird@roehampton.ac.uk::f3565a0c-4cea-4bac-b83f-2d44d5e22a91" providerId="AD" clId="Web-{88FFE0A2-5854-E185-D554-007EB5A8DEA2}" dt="2024-07-03T16:19:14.443" v="21"/>
        <pc:sldMkLst>
          <pc:docMk/>
          <pc:sldMk cId="42114338" sldId="409"/>
        </pc:sldMkLst>
        <pc:extLst>
          <p:ext xmlns:p="http://schemas.openxmlformats.org/presentationml/2006/main" uri="{D6D511B9-2390-475A-947B-AFAB55BFBCF1}">
            <pc226:cmChg xmlns:pc226="http://schemas.microsoft.com/office/powerpoint/2022/06/main/command" chg="add">
              <pc226:chgData name="Stephanie Laird" userId="S::s.laird@roehampton.ac.uk::f3565a0c-4cea-4bac-b83f-2d44d5e22a91" providerId="AD" clId="Web-{88FFE0A2-5854-E185-D554-007EB5A8DEA2}" dt="2024-07-03T16:19:14.443" v="21"/>
              <pc2:cmMkLst xmlns:pc2="http://schemas.microsoft.com/office/powerpoint/2019/9/main/command">
                <pc:docMk/>
                <pc:sldMk cId="42114338" sldId="409"/>
                <pc2:cmMk id="{1F7BE43E-C1A0-48BD-8181-88CAB7B09B46}"/>
              </pc2:cmMkLst>
            </pc226:cmChg>
          </p:ext>
        </pc:extLst>
      </pc:sldChg>
    </pc:docChg>
  </pc:docChgLst>
  <pc:docChgLst>
    <pc:chgData name="Stephanie Laird" userId="S::s.laird@roehampton.ac.uk::f3565a0c-4cea-4bac-b83f-2d44d5e22a91" providerId="AD" clId="Web-{BB5C66B7-4511-9B83-3C7C-2AE7502163C0}"/>
    <pc:docChg chg="modSld">
      <pc:chgData name="Stephanie Laird" userId="S::s.laird@roehampton.ac.uk::f3565a0c-4cea-4bac-b83f-2d44d5e22a91" providerId="AD" clId="Web-{BB5C66B7-4511-9B83-3C7C-2AE7502163C0}" dt="2024-07-03T16:21:27.662" v="4" actId="20577"/>
      <pc:docMkLst>
        <pc:docMk/>
      </pc:docMkLst>
      <pc:sldChg chg="modSp">
        <pc:chgData name="Stephanie Laird" userId="S::s.laird@roehampton.ac.uk::f3565a0c-4cea-4bac-b83f-2d44d5e22a91" providerId="AD" clId="Web-{BB5C66B7-4511-9B83-3C7C-2AE7502163C0}" dt="2024-07-03T16:21:27.662" v="4" actId="20577"/>
        <pc:sldMkLst>
          <pc:docMk/>
          <pc:sldMk cId="3301728702" sldId="405"/>
        </pc:sldMkLst>
      </pc:sldChg>
    </pc:docChg>
  </pc:docChgLst>
  <pc:docChgLst>
    <pc:chgData name="Stephanie Laird" userId="f3565a0c-4cea-4bac-b83f-2d44d5e22a91" providerId="ADAL" clId="{E18BF1C0-02F0-214D-B191-F5A38D442E24}"/>
    <pc:docChg chg="undo custSel modSld">
      <pc:chgData name="Stephanie Laird" userId="f3565a0c-4cea-4bac-b83f-2d44d5e22a91" providerId="ADAL" clId="{E18BF1C0-02F0-214D-B191-F5A38D442E24}" dt="2024-06-27T16:25:18.310" v="36"/>
      <pc:docMkLst>
        <pc:docMk/>
      </pc:docMkLst>
      <pc:sldChg chg="addSp delSp modSp mod">
        <pc:chgData name="Stephanie Laird" userId="f3565a0c-4cea-4bac-b83f-2d44d5e22a91" providerId="ADAL" clId="{E18BF1C0-02F0-214D-B191-F5A38D442E24}" dt="2024-06-27T16:19:18.224" v="14" actId="26606"/>
        <pc:sldMkLst>
          <pc:docMk/>
          <pc:sldMk cId="1892450184" sldId="269"/>
        </pc:sldMkLst>
      </pc:sldChg>
      <pc:sldChg chg="modAnim">
        <pc:chgData name="Stephanie Laird" userId="f3565a0c-4cea-4bac-b83f-2d44d5e22a91" providerId="ADAL" clId="{E18BF1C0-02F0-214D-B191-F5A38D442E24}" dt="2024-06-27T16:19:54.012" v="16"/>
        <pc:sldMkLst>
          <pc:docMk/>
          <pc:sldMk cId="1635277677" sldId="307"/>
        </pc:sldMkLst>
      </pc:sldChg>
      <pc:sldChg chg="modAnim">
        <pc:chgData name="Stephanie Laird" userId="f3565a0c-4cea-4bac-b83f-2d44d5e22a91" providerId="ADAL" clId="{E18BF1C0-02F0-214D-B191-F5A38D442E24}" dt="2024-06-27T16:20:04.167" v="17"/>
        <pc:sldMkLst>
          <pc:docMk/>
          <pc:sldMk cId="2097191613" sldId="313"/>
        </pc:sldMkLst>
      </pc:sldChg>
      <pc:sldChg chg="delSp mod">
        <pc:chgData name="Stephanie Laird" userId="f3565a0c-4cea-4bac-b83f-2d44d5e22a91" providerId="ADAL" clId="{E18BF1C0-02F0-214D-B191-F5A38D442E24}" dt="2024-06-27T16:22:00.501" v="18" actId="478"/>
        <pc:sldMkLst>
          <pc:docMk/>
          <pc:sldMk cId="134652514" sldId="362"/>
        </pc:sldMkLst>
      </pc:sldChg>
      <pc:sldChg chg="modSp mod addCm">
        <pc:chgData name="Stephanie Laird" userId="f3565a0c-4cea-4bac-b83f-2d44d5e22a91" providerId="ADAL" clId="{E18BF1C0-02F0-214D-B191-F5A38D442E24}" dt="2024-06-27T16:24:00.581" v="34"/>
        <pc:sldMkLst>
          <pc:docMk/>
          <pc:sldMk cId="2306201974" sldId="388"/>
        </pc:sldMkLst>
        <pc:extLst>
          <p:ext xmlns:p="http://schemas.openxmlformats.org/presentationml/2006/main" uri="{D6D511B9-2390-475A-947B-AFAB55BFBCF1}">
            <pc226:cmChg xmlns:pc226="http://schemas.microsoft.com/office/powerpoint/2022/06/main/command" chg="add">
              <pc226:chgData name="Stephanie Laird" userId="f3565a0c-4cea-4bac-b83f-2d44d5e22a91" providerId="ADAL" clId="{E18BF1C0-02F0-214D-B191-F5A38D442E24}" dt="2024-06-27T16:24:00.581" v="34"/>
              <pc2:cmMkLst xmlns:pc2="http://schemas.microsoft.com/office/powerpoint/2019/9/main/command">
                <pc:docMk/>
                <pc:sldMk cId="2306201974" sldId="388"/>
                <pc2:cmMk id="{EA4195B0-6263-5D43-94E6-16B1647F0A9F}"/>
              </pc2:cmMkLst>
            </pc226:cmChg>
          </p:ext>
        </pc:extLst>
      </pc:sldChg>
      <pc:sldChg chg="modAnim">
        <pc:chgData name="Stephanie Laird" userId="f3565a0c-4cea-4bac-b83f-2d44d5e22a91" providerId="ADAL" clId="{E18BF1C0-02F0-214D-B191-F5A38D442E24}" dt="2024-06-27T16:19:41.808" v="15"/>
        <pc:sldMkLst>
          <pc:docMk/>
          <pc:sldMk cId="2947717536" sldId="400"/>
        </pc:sldMkLst>
      </pc:sldChg>
      <pc:sldChg chg="addSp delSp modSp mod setBg modAnim">
        <pc:chgData name="Stephanie Laird" userId="f3565a0c-4cea-4bac-b83f-2d44d5e22a91" providerId="ADAL" clId="{E18BF1C0-02F0-214D-B191-F5A38D442E24}" dt="2024-06-27T16:23:27.905" v="32" actId="26606"/>
        <pc:sldMkLst>
          <pc:docMk/>
          <pc:sldMk cId="1318557649" sldId="401"/>
        </pc:sldMkLst>
      </pc:sldChg>
      <pc:sldChg chg="addCm">
        <pc:chgData name="Stephanie Laird" userId="f3565a0c-4cea-4bac-b83f-2d44d5e22a91" providerId="ADAL" clId="{E18BF1C0-02F0-214D-B191-F5A38D442E24}" dt="2024-06-27T16:24:21.386" v="35"/>
        <pc:sldMkLst>
          <pc:docMk/>
          <pc:sldMk cId="4183328987" sldId="402"/>
        </pc:sldMkLst>
        <pc:extLst>
          <p:ext xmlns:p="http://schemas.openxmlformats.org/presentationml/2006/main" uri="{D6D511B9-2390-475A-947B-AFAB55BFBCF1}">
            <pc226:cmChg xmlns:pc226="http://schemas.microsoft.com/office/powerpoint/2022/06/main/command" chg="add">
              <pc226:chgData name="Stephanie Laird" userId="f3565a0c-4cea-4bac-b83f-2d44d5e22a91" providerId="ADAL" clId="{E18BF1C0-02F0-214D-B191-F5A38D442E24}" dt="2024-06-27T16:24:21.386" v="35"/>
              <pc2:cmMkLst xmlns:pc2="http://schemas.microsoft.com/office/powerpoint/2019/9/main/command">
                <pc:docMk/>
                <pc:sldMk cId="4183328987" sldId="402"/>
                <pc2:cmMk id="{4FEFD6ED-8722-EF45-A7AC-DA27DA8D105E}"/>
              </pc2:cmMkLst>
            </pc226:cmChg>
          </p:ext>
        </pc:extLst>
      </pc:sldChg>
      <pc:sldChg chg="addCm">
        <pc:chgData name="Stephanie Laird" userId="f3565a0c-4cea-4bac-b83f-2d44d5e22a91" providerId="ADAL" clId="{E18BF1C0-02F0-214D-B191-F5A38D442E24}" dt="2024-06-27T16:25:18.310" v="36"/>
        <pc:sldMkLst>
          <pc:docMk/>
          <pc:sldMk cId="2221304378" sldId="408"/>
        </pc:sldMkLst>
        <pc:extLst>
          <p:ext xmlns:p="http://schemas.openxmlformats.org/presentationml/2006/main" uri="{D6D511B9-2390-475A-947B-AFAB55BFBCF1}">
            <pc226:cmChg xmlns:pc226="http://schemas.microsoft.com/office/powerpoint/2022/06/main/command" chg="add">
              <pc226:chgData name="Stephanie Laird" userId="f3565a0c-4cea-4bac-b83f-2d44d5e22a91" providerId="ADAL" clId="{E18BF1C0-02F0-214D-B191-F5A38D442E24}" dt="2024-06-27T16:25:18.310" v="36"/>
              <pc2:cmMkLst xmlns:pc2="http://schemas.microsoft.com/office/powerpoint/2019/9/main/command">
                <pc:docMk/>
                <pc:sldMk cId="2221304378" sldId="408"/>
                <pc2:cmMk id="{7B7EC58F-4AEB-B445-BBB6-B0C21C8EFBAF}"/>
              </pc2:cmMkLst>
            </pc226:cmChg>
          </p:ext>
        </pc:extLst>
      </pc:sldChg>
    </pc:docChg>
  </pc:docChgLst>
  <pc:docChgLst>
    <pc:chgData name="Stephanie Laird" userId="f3565a0c-4cea-4bac-b83f-2d44d5e22a91" providerId="ADAL" clId="{E75EE937-3DF9-4CDD-BF45-1FB15E5C9C5A}"/>
    <pc:docChg chg="custSel addSld delSld modSld modShowInfo">
      <pc:chgData name="Stephanie Laird" userId="f3565a0c-4cea-4bac-b83f-2d44d5e22a91" providerId="ADAL" clId="{E75EE937-3DF9-4CDD-BF45-1FB15E5C9C5A}" dt="2023-07-05T18:22:01.980" v="387" actId="26606"/>
      <pc:docMkLst>
        <pc:docMk/>
      </pc:docMkLst>
      <pc:sldChg chg="del">
        <pc:chgData name="Stephanie Laird" userId="f3565a0c-4cea-4bac-b83f-2d44d5e22a91" providerId="ADAL" clId="{E75EE937-3DF9-4CDD-BF45-1FB15E5C9C5A}" dt="2023-07-05T17:48:04.438" v="181" actId="47"/>
        <pc:sldMkLst>
          <pc:docMk/>
          <pc:sldMk cId="1531647170" sldId="256"/>
        </pc:sldMkLst>
      </pc:sldChg>
      <pc:sldChg chg="del">
        <pc:chgData name="Stephanie Laird" userId="f3565a0c-4cea-4bac-b83f-2d44d5e22a91" providerId="ADAL" clId="{E75EE937-3DF9-4CDD-BF45-1FB15E5C9C5A}" dt="2023-07-05T17:48:05.523" v="182" actId="47"/>
        <pc:sldMkLst>
          <pc:docMk/>
          <pc:sldMk cId="603918815" sldId="257"/>
        </pc:sldMkLst>
      </pc:sldChg>
      <pc:sldChg chg="modSp del">
        <pc:chgData name="Stephanie Laird" userId="f3565a0c-4cea-4bac-b83f-2d44d5e22a91" providerId="ADAL" clId="{E75EE937-3DF9-4CDD-BF45-1FB15E5C9C5A}" dt="2023-07-05T17:00:11.647" v="78" actId="47"/>
        <pc:sldMkLst>
          <pc:docMk/>
          <pc:sldMk cId="2551612198" sldId="257"/>
        </pc:sldMkLst>
      </pc:sldChg>
      <pc:sldChg chg="del">
        <pc:chgData name="Stephanie Laird" userId="f3565a0c-4cea-4bac-b83f-2d44d5e22a91" providerId="ADAL" clId="{E75EE937-3DF9-4CDD-BF45-1FB15E5C9C5A}" dt="2023-07-05T17:39:40.088" v="97" actId="47"/>
        <pc:sldMkLst>
          <pc:docMk/>
          <pc:sldMk cId="2216407130" sldId="258"/>
        </pc:sldMkLst>
      </pc:sldChg>
      <pc:sldChg chg="delSp del delDesignElem">
        <pc:chgData name="Stephanie Laird" userId="f3565a0c-4cea-4bac-b83f-2d44d5e22a91" providerId="ADAL" clId="{E75EE937-3DF9-4CDD-BF45-1FB15E5C9C5A}" dt="2023-07-05T17:39:42.688" v="98" actId="47"/>
        <pc:sldMkLst>
          <pc:docMk/>
          <pc:sldMk cId="1630412632" sldId="259"/>
        </pc:sldMkLst>
      </pc:sldChg>
      <pc:sldChg chg="modSp del">
        <pc:chgData name="Stephanie Laird" userId="f3565a0c-4cea-4bac-b83f-2d44d5e22a91" providerId="ADAL" clId="{E75EE937-3DF9-4CDD-BF45-1FB15E5C9C5A}" dt="2023-07-05T17:51:54.639" v="188" actId="47"/>
        <pc:sldMkLst>
          <pc:docMk/>
          <pc:sldMk cId="1830760263" sldId="260"/>
        </pc:sldMkLst>
      </pc:sldChg>
      <pc:sldChg chg="delSp del delDesignElem">
        <pc:chgData name="Stephanie Laird" userId="f3565a0c-4cea-4bac-b83f-2d44d5e22a91" providerId="ADAL" clId="{E75EE937-3DF9-4CDD-BF45-1FB15E5C9C5A}" dt="2023-07-05T18:14:28.163" v="335" actId="47"/>
        <pc:sldMkLst>
          <pc:docMk/>
          <pc:sldMk cId="1219951410" sldId="261"/>
        </pc:sldMkLst>
      </pc:sldChg>
      <pc:sldChg chg="del">
        <pc:chgData name="Stephanie Laird" userId="f3565a0c-4cea-4bac-b83f-2d44d5e22a91" providerId="ADAL" clId="{E75EE937-3DF9-4CDD-BF45-1FB15E5C9C5A}" dt="2023-07-05T18:14:26.585" v="334" actId="47"/>
        <pc:sldMkLst>
          <pc:docMk/>
          <pc:sldMk cId="490036827" sldId="262"/>
        </pc:sldMkLst>
      </pc:sldChg>
      <pc:sldChg chg="del">
        <pc:chgData name="Stephanie Laird" userId="f3565a0c-4cea-4bac-b83f-2d44d5e22a91" providerId="ADAL" clId="{E75EE937-3DF9-4CDD-BF45-1FB15E5C9C5A}" dt="2023-07-05T17:51:56.628" v="190" actId="47"/>
        <pc:sldMkLst>
          <pc:docMk/>
          <pc:sldMk cId="2835605587" sldId="263"/>
        </pc:sldMkLst>
      </pc:sldChg>
      <pc:sldChg chg="del">
        <pc:chgData name="Stephanie Laird" userId="f3565a0c-4cea-4bac-b83f-2d44d5e22a91" providerId="ADAL" clId="{E75EE937-3DF9-4CDD-BF45-1FB15E5C9C5A}" dt="2023-07-05T17:51:58.787" v="191" actId="47"/>
        <pc:sldMkLst>
          <pc:docMk/>
          <pc:sldMk cId="3072956007" sldId="264"/>
        </pc:sldMkLst>
      </pc:sldChg>
      <pc:sldChg chg="delSp modSp del mod delDesignElem">
        <pc:chgData name="Stephanie Laird" userId="f3565a0c-4cea-4bac-b83f-2d44d5e22a91" providerId="ADAL" clId="{E75EE937-3DF9-4CDD-BF45-1FB15E5C9C5A}" dt="2023-07-05T17:51:55.726" v="189" actId="47"/>
        <pc:sldMkLst>
          <pc:docMk/>
          <pc:sldMk cId="4193768368" sldId="265"/>
        </pc:sldMkLst>
      </pc:sldChg>
      <pc:sldChg chg="delSp del delDesignElem">
        <pc:chgData name="Stephanie Laird" userId="f3565a0c-4cea-4bac-b83f-2d44d5e22a91" providerId="ADAL" clId="{E75EE937-3DF9-4CDD-BF45-1FB15E5C9C5A}" dt="2023-07-05T17:51:44.737" v="185" actId="47"/>
        <pc:sldMkLst>
          <pc:docMk/>
          <pc:sldMk cId="2421998431" sldId="266"/>
        </pc:sldMkLst>
      </pc:sldChg>
      <pc:sldChg chg="del">
        <pc:chgData name="Stephanie Laird" userId="f3565a0c-4cea-4bac-b83f-2d44d5e22a91" providerId="ADAL" clId="{E75EE937-3DF9-4CDD-BF45-1FB15E5C9C5A}" dt="2023-07-05T17:51:47.126" v="186" actId="47"/>
        <pc:sldMkLst>
          <pc:docMk/>
          <pc:sldMk cId="939596898" sldId="267"/>
        </pc:sldMkLst>
      </pc:sldChg>
      <pc:sldChg chg="del">
        <pc:chgData name="Stephanie Laird" userId="f3565a0c-4cea-4bac-b83f-2d44d5e22a91" providerId="ADAL" clId="{E75EE937-3DF9-4CDD-BF45-1FB15E5C9C5A}" dt="2023-07-05T17:51:49.632" v="187" actId="47"/>
        <pc:sldMkLst>
          <pc:docMk/>
          <pc:sldMk cId="2630725400" sldId="268"/>
        </pc:sldMkLst>
      </pc:sldChg>
      <pc:sldChg chg="addSp modSp mod setBg">
        <pc:chgData name="Stephanie Laird" userId="f3565a0c-4cea-4bac-b83f-2d44d5e22a91" providerId="ADAL" clId="{E75EE937-3DF9-4CDD-BF45-1FB15E5C9C5A}" dt="2023-07-05T13:50:35.327" v="6" actId="26606"/>
        <pc:sldMkLst>
          <pc:docMk/>
          <pc:sldMk cId="1892450184" sldId="269"/>
        </pc:sldMkLst>
      </pc:sldChg>
      <pc:sldChg chg="modSp mod">
        <pc:chgData name="Stephanie Laird" userId="f3565a0c-4cea-4bac-b83f-2d44d5e22a91" providerId="ADAL" clId="{E75EE937-3DF9-4CDD-BF45-1FB15E5C9C5A}" dt="2023-07-05T16:55:01.635" v="22" actId="1076"/>
        <pc:sldMkLst>
          <pc:docMk/>
          <pc:sldMk cId="3643071193" sldId="271"/>
        </pc:sldMkLst>
      </pc:sldChg>
      <pc:sldChg chg="addSp modSp mod setBg">
        <pc:chgData name="Stephanie Laird" userId="f3565a0c-4cea-4bac-b83f-2d44d5e22a91" providerId="ADAL" clId="{E75EE937-3DF9-4CDD-BF45-1FB15E5C9C5A}" dt="2023-07-05T18:21:20.503" v="384" actId="26606"/>
        <pc:sldMkLst>
          <pc:docMk/>
          <pc:sldMk cId="1635277677" sldId="307"/>
        </pc:sldMkLst>
      </pc:sldChg>
      <pc:sldChg chg="modSp mod setBg">
        <pc:chgData name="Stephanie Laird" userId="f3565a0c-4cea-4bac-b83f-2d44d5e22a91" providerId="ADAL" clId="{E75EE937-3DF9-4CDD-BF45-1FB15E5C9C5A}" dt="2023-07-05T18:21:36.955" v="386" actId="255"/>
        <pc:sldMkLst>
          <pc:docMk/>
          <pc:sldMk cId="2097191613" sldId="313"/>
        </pc:sldMkLst>
      </pc:sldChg>
      <pc:sldChg chg="addSp delSp modSp mod">
        <pc:chgData name="Stephanie Laird" userId="f3565a0c-4cea-4bac-b83f-2d44d5e22a91" providerId="ADAL" clId="{E75EE937-3DF9-4CDD-BF45-1FB15E5C9C5A}" dt="2023-07-05T17:56:31.500" v="204" actId="13822"/>
        <pc:sldMkLst>
          <pc:docMk/>
          <pc:sldMk cId="134652514" sldId="362"/>
        </pc:sldMkLst>
      </pc:sldChg>
      <pc:sldChg chg="modSp mod">
        <pc:chgData name="Stephanie Laird" userId="f3565a0c-4cea-4bac-b83f-2d44d5e22a91" providerId="ADAL" clId="{E75EE937-3DF9-4CDD-BF45-1FB15E5C9C5A}" dt="2023-07-05T18:00:32.584" v="208" actId="1076"/>
        <pc:sldMkLst>
          <pc:docMk/>
          <pc:sldMk cId="3139864464" sldId="379"/>
        </pc:sldMkLst>
      </pc:sldChg>
      <pc:sldChg chg="del">
        <pc:chgData name="Stephanie Laird" userId="f3565a0c-4cea-4bac-b83f-2d44d5e22a91" providerId="ADAL" clId="{E75EE937-3DF9-4CDD-BF45-1FB15E5C9C5A}" dt="2023-07-05T16:56:44.343" v="24" actId="47"/>
        <pc:sldMkLst>
          <pc:docMk/>
          <pc:sldMk cId="1026881016" sldId="385"/>
        </pc:sldMkLst>
      </pc:sldChg>
      <pc:sldChg chg="modSp mod">
        <pc:chgData name="Stephanie Laird" userId="f3565a0c-4cea-4bac-b83f-2d44d5e22a91" providerId="ADAL" clId="{E75EE937-3DF9-4CDD-BF45-1FB15E5C9C5A}" dt="2023-07-05T16:53:31.635" v="9" actId="14100"/>
        <pc:sldMkLst>
          <pc:docMk/>
          <pc:sldMk cId="2306201974" sldId="388"/>
        </pc:sldMkLst>
      </pc:sldChg>
      <pc:sldChg chg="addSp delSp modSp mod setBg">
        <pc:chgData name="Stephanie Laird" userId="f3565a0c-4cea-4bac-b83f-2d44d5e22a91" providerId="ADAL" clId="{E75EE937-3DF9-4CDD-BF45-1FB15E5C9C5A}" dt="2023-07-05T16:56:22.262" v="23" actId="26606"/>
        <pc:sldMkLst>
          <pc:docMk/>
          <pc:sldMk cId="2297049362" sldId="395"/>
        </pc:sldMkLst>
      </pc:sldChg>
      <pc:sldChg chg="addSp modSp mod setBg">
        <pc:chgData name="Stephanie Laird" userId="f3565a0c-4cea-4bac-b83f-2d44d5e22a91" providerId="ADAL" clId="{E75EE937-3DF9-4CDD-BF45-1FB15E5C9C5A}" dt="2023-07-05T18:21:12.628" v="383" actId="26606"/>
        <pc:sldMkLst>
          <pc:docMk/>
          <pc:sldMk cId="2947717536" sldId="400"/>
        </pc:sldMkLst>
      </pc:sldChg>
      <pc:sldChg chg="addSp delSp modSp new mod setBg">
        <pc:chgData name="Stephanie Laird" userId="f3565a0c-4cea-4bac-b83f-2d44d5e22a91" providerId="ADAL" clId="{E75EE937-3DF9-4CDD-BF45-1FB15E5C9C5A}" dt="2023-07-05T18:22:01.980" v="387" actId="26606"/>
        <pc:sldMkLst>
          <pc:docMk/>
          <pc:sldMk cId="4183328987" sldId="402"/>
        </pc:sldMkLst>
      </pc:sldChg>
      <pc:sldChg chg="addSp modSp new del mod">
        <pc:chgData name="Stephanie Laird" userId="f3565a0c-4cea-4bac-b83f-2d44d5e22a91" providerId="ADAL" clId="{E75EE937-3DF9-4CDD-BF45-1FB15E5C9C5A}" dt="2023-07-05T17:48:06.830" v="183" actId="47"/>
        <pc:sldMkLst>
          <pc:docMk/>
          <pc:sldMk cId="2774641281" sldId="403"/>
        </pc:sldMkLst>
      </pc:sldChg>
      <pc:sldChg chg="delSp modSp new del mod">
        <pc:chgData name="Stephanie Laird" userId="f3565a0c-4cea-4bac-b83f-2d44d5e22a91" providerId="ADAL" clId="{E75EE937-3DF9-4CDD-BF45-1FB15E5C9C5A}" dt="2023-07-05T17:51:18.735" v="184" actId="47"/>
        <pc:sldMkLst>
          <pc:docMk/>
          <pc:sldMk cId="2042300575" sldId="404"/>
        </pc:sldMkLst>
      </pc:sldChg>
      <pc:sldChg chg="addSp modSp new mod setBg">
        <pc:chgData name="Stephanie Laird" userId="f3565a0c-4cea-4bac-b83f-2d44d5e22a91" providerId="ADAL" clId="{E75EE937-3DF9-4CDD-BF45-1FB15E5C9C5A}" dt="2023-07-05T18:14:18.378" v="333" actId="26606"/>
        <pc:sldMkLst>
          <pc:docMk/>
          <pc:sldMk cId="3301728702" sldId="405"/>
        </pc:sldMkLst>
      </pc:sldChg>
      <pc:sldChg chg="addSp modSp new mod setBg">
        <pc:chgData name="Stephanie Laird" userId="f3565a0c-4cea-4bac-b83f-2d44d5e22a91" providerId="ADAL" clId="{E75EE937-3DF9-4CDD-BF45-1FB15E5C9C5A}" dt="2023-07-05T18:02:49.368" v="275" actId="13822"/>
        <pc:sldMkLst>
          <pc:docMk/>
          <pc:sldMk cId="2221304378" sldId="408"/>
        </pc:sldMkLst>
      </pc:sldChg>
      <pc:sldChg chg="addSp delSp modSp new mod">
        <pc:chgData name="Stephanie Laird" userId="f3565a0c-4cea-4bac-b83f-2d44d5e22a91" providerId="ADAL" clId="{E75EE937-3DF9-4CDD-BF45-1FB15E5C9C5A}" dt="2023-07-05T18:09:23.507" v="300" actId="14100"/>
        <pc:sldMkLst>
          <pc:docMk/>
          <pc:sldMk cId="42114338" sldId="409"/>
        </pc:sldMkLst>
      </pc:sldChg>
      <pc:sldChg chg="addSp delSp modSp new mod">
        <pc:chgData name="Stephanie Laird" userId="f3565a0c-4cea-4bac-b83f-2d44d5e22a91" providerId="ADAL" clId="{E75EE937-3DF9-4CDD-BF45-1FB15E5C9C5A}" dt="2023-07-05T18:19:49.413" v="382" actId="1076"/>
        <pc:sldMkLst>
          <pc:docMk/>
          <pc:sldMk cId="2955222014" sldId="410"/>
        </pc:sldMkLst>
      </pc:sldChg>
    </pc:docChg>
  </pc:docChgLst>
  <pc:docChgLst>
    <pc:chgData name="Stephanie Laird" userId="S::s.laird@roehampton.ac.uk::f3565a0c-4cea-4bac-b83f-2d44d5e22a91" providerId="AD" clId="Web-{9FE4ED21-3420-4BD1-7652-9A23C7E125FB}"/>
    <pc:docChg chg="modSld">
      <pc:chgData name="Stephanie Laird" userId="S::s.laird@roehampton.ac.uk::f3565a0c-4cea-4bac-b83f-2d44d5e22a91" providerId="AD" clId="Web-{9FE4ED21-3420-4BD1-7652-9A23C7E125FB}" dt="2023-07-06T07:50:00.141" v="4"/>
      <pc:docMkLst>
        <pc:docMk/>
      </pc:docMkLst>
      <pc:sldChg chg="modSp">
        <pc:chgData name="Stephanie Laird" userId="S::s.laird@roehampton.ac.uk::f3565a0c-4cea-4bac-b83f-2d44d5e22a91" providerId="AD" clId="Web-{9FE4ED21-3420-4BD1-7652-9A23C7E125FB}" dt="2023-07-06T07:50:00.141" v="4"/>
        <pc:sldMkLst>
          <pc:docMk/>
          <pc:sldMk cId="13218690" sldId="406"/>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4" Type="http://schemas.openxmlformats.org/officeDocument/2006/relationships/image" Target="../media/image3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4" Type="http://schemas.openxmlformats.org/officeDocument/2006/relationships/image" Target="../media/image35.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89B40E-F9EC-4D68-A20B-C85ABD6C38E7}"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1A7571F-F3E9-4191-8257-D78F368BCD0E}">
      <dgm:prSet/>
      <dgm:spPr/>
      <dgm:t>
        <a:bodyPr/>
        <a:lstStyle/>
        <a:p>
          <a:pPr>
            <a:defRPr cap="all"/>
          </a:pPr>
          <a:r>
            <a:rPr lang="en-US" dirty="0"/>
            <a:t>Download and complete the grammar self-study audit</a:t>
          </a:r>
        </a:p>
      </dgm:t>
    </dgm:pt>
    <dgm:pt modelId="{8A5D37C7-9E52-41BE-A333-D85D0E6567E0}" type="parTrans" cxnId="{78C07A74-70F9-4045-86B6-BCBB3E425553}">
      <dgm:prSet/>
      <dgm:spPr/>
      <dgm:t>
        <a:bodyPr/>
        <a:lstStyle/>
        <a:p>
          <a:endParaRPr lang="en-US"/>
        </a:p>
      </dgm:t>
    </dgm:pt>
    <dgm:pt modelId="{5C798834-04EB-48EB-AFBD-26FF8335F874}" type="sibTrans" cxnId="{78C07A74-70F9-4045-86B6-BCBB3E425553}">
      <dgm:prSet/>
      <dgm:spPr/>
      <dgm:t>
        <a:bodyPr/>
        <a:lstStyle/>
        <a:p>
          <a:endParaRPr lang="en-US"/>
        </a:p>
      </dgm:t>
    </dgm:pt>
    <dgm:pt modelId="{2AEF9E36-D190-46D1-83C7-4321B2525D49}">
      <dgm:prSet/>
      <dgm:spPr/>
      <dgm:t>
        <a:bodyPr/>
        <a:lstStyle/>
        <a:p>
          <a:pPr>
            <a:defRPr cap="all"/>
          </a:pPr>
          <a:r>
            <a:rPr lang="en-GB" dirty="0"/>
            <a:t>Enjoy reading and researching children’s books over the summer</a:t>
          </a:r>
          <a:endParaRPr lang="en-US" dirty="0"/>
        </a:p>
      </dgm:t>
    </dgm:pt>
    <dgm:pt modelId="{55453511-40BF-4C18-81BB-55F6DB405A86}" type="parTrans" cxnId="{9EFCCB13-E3A7-4068-9074-4D866A7967B1}">
      <dgm:prSet/>
      <dgm:spPr/>
      <dgm:t>
        <a:bodyPr/>
        <a:lstStyle/>
        <a:p>
          <a:endParaRPr lang="en-US"/>
        </a:p>
      </dgm:t>
    </dgm:pt>
    <dgm:pt modelId="{0DDD8743-E88B-4D75-8113-E8EBA7529780}" type="sibTrans" cxnId="{9EFCCB13-E3A7-4068-9074-4D866A7967B1}">
      <dgm:prSet/>
      <dgm:spPr/>
      <dgm:t>
        <a:bodyPr/>
        <a:lstStyle/>
        <a:p>
          <a:endParaRPr lang="en-US"/>
        </a:p>
      </dgm:t>
    </dgm:pt>
    <dgm:pt modelId="{FA4DFCA6-3D33-4273-A232-688ED2974C63}" type="pres">
      <dgm:prSet presAssocID="{6589B40E-F9EC-4D68-A20B-C85ABD6C38E7}" presName="root" presStyleCnt="0">
        <dgm:presLayoutVars>
          <dgm:dir/>
          <dgm:resizeHandles val="exact"/>
        </dgm:presLayoutVars>
      </dgm:prSet>
      <dgm:spPr/>
    </dgm:pt>
    <dgm:pt modelId="{F011AB59-8859-4174-BF1C-2DF5F0D03AA9}" type="pres">
      <dgm:prSet presAssocID="{51A7571F-F3E9-4191-8257-D78F368BCD0E}" presName="compNode" presStyleCnt="0"/>
      <dgm:spPr/>
    </dgm:pt>
    <dgm:pt modelId="{CBB109FD-9E46-4FF6-9205-2CDDC2474FAC}" type="pres">
      <dgm:prSet presAssocID="{51A7571F-F3E9-4191-8257-D78F368BCD0E}" presName="iconBgRect" presStyleLbl="bgShp" presStyleIdx="0" presStyleCnt="2"/>
      <dgm:spPr/>
    </dgm:pt>
    <dgm:pt modelId="{46D67029-BC98-48F7-A1A3-C078CA034369}" type="pres">
      <dgm:prSet presAssocID="{51A7571F-F3E9-4191-8257-D78F368BCD0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4EC1D1AD-14E8-458A-B3E6-35A375950C69}" type="pres">
      <dgm:prSet presAssocID="{51A7571F-F3E9-4191-8257-D78F368BCD0E}" presName="spaceRect" presStyleCnt="0"/>
      <dgm:spPr/>
    </dgm:pt>
    <dgm:pt modelId="{2AE9AEA2-0E48-49C1-8FCB-E05D309E2989}" type="pres">
      <dgm:prSet presAssocID="{51A7571F-F3E9-4191-8257-D78F368BCD0E}" presName="textRect" presStyleLbl="revTx" presStyleIdx="0" presStyleCnt="2">
        <dgm:presLayoutVars>
          <dgm:chMax val="1"/>
          <dgm:chPref val="1"/>
        </dgm:presLayoutVars>
      </dgm:prSet>
      <dgm:spPr/>
    </dgm:pt>
    <dgm:pt modelId="{842244D6-6D3A-4C70-BA6E-CA82A67E344F}" type="pres">
      <dgm:prSet presAssocID="{5C798834-04EB-48EB-AFBD-26FF8335F874}" presName="sibTrans" presStyleCnt="0"/>
      <dgm:spPr/>
    </dgm:pt>
    <dgm:pt modelId="{A4B451BD-57B5-44A6-873F-F73FE7DC4C97}" type="pres">
      <dgm:prSet presAssocID="{2AEF9E36-D190-46D1-83C7-4321B2525D49}" presName="compNode" presStyleCnt="0"/>
      <dgm:spPr/>
    </dgm:pt>
    <dgm:pt modelId="{60183E01-6F58-4D7B-8AA1-305259A0686C}" type="pres">
      <dgm:prSet presAssocID="{2AEF9E36-D190-46D1-83C7-4321B2525D49}" presName="iconBgRect" presStyleLbl="bgShp" presStyleIdx="1" presStyleCnt="2"/>
      <dgm:spPr/>
    </dgm:pt>
    <dgm:pt modelId="{D0E86DAB-AEB6-4469-8696-40F895B5830F}" type="pres">
      <dgm:prSet presAssocID="{2AEF9E36-D190-46D1-83C7-4321B2525D4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pen Book"/>
        </a:ext>
      </dgm:extLst>
    </dgm:pt>
    <dgm:pt modelId="{47EABE68-DFD1-4595-99BE-399D74B45069}" type="pres">
      <dgm:prSet presAssocID="{2AEF9E36-D190-46D1-83C7-4321B2525D49}" presName="spaceRect" presStyleCnt="0"/>
      <dgm:spPr/>
    </dgm:pt>
    <dgm:pt modelId="{BB7C342A-C856-46B4-BFCF-6827EADAAC86}" type="pres">
      <dgm:prSet presAssocID="{2AEF9E36-D190-46D1-83C7-4321B2525D49}" presName="textRect" presStyleLbl="revTx" presStyleIdx="1" presStyleCnt="2">
        <dgm:presLayoutVars>
          <dgm:chMax val="1"/>
          <dgm:chPref val="1"/>
        </dgm:presLayoutVars>
      </dgm:prSet>
      <dgm:spPr/>
    </dgm:pt>
  </dgm:ptLst>
  <dgm:cxnLst>
    <dgm:cxn modelId="{9EFCCB13-E3A7-4068-9074-4D866A7967B1}" srcId="{6589B40E-F9EC-4D68-A20B-C85ABD6C38E7}" destId="{2AEF9E36-D190-46D1-83C7-4321B2525D49}" srcOrd="1" destOrd="0" parTransId="{55453511-40BF-4C18-81BB-55F6DB405A86}" sibTransId="{0DDD8743-E88B-4D75-8113-E8EBA7529780}"/>
    <dgm:cxn modelId="{610C842C-D58A-4B9F-A28A-2C3167329329}" type="presOf" srcId="{51A7571F-F3E9-4191-8257-D78F368BCD0E}" destId="{2AE9AEA2-0E48-49C1-8FCB-E05D309E2989}" srcOrd="0" destOrd="0" presId="urn:microsoft.com/office/officeart/2018/5/layout/IconCircleLabelList"/>
    <dgm:cxn modelId="{9780F63B-5157-4782-8EC2-B355A3146DD1}" type="presOf" srcId="{6589B40E-F9EC-4D68-A20B-C85ABD6C38E7}" destId="{FA4DFCA6-3D33-4273-A232-688ED2974C63}" srcOrd="0" destOrd="0" presId="urn:microsoft.com/office/officeart/2018/5/layout/IconCircleLabelList"/>
    <dgm:cxn modelId="{78C07A74-70F9-4045-86B6-BCBB3E425553}" srcId="{6589B40E-F9EC-4D68-A20B-C85ABD6C38E7}" destId="{51A7571F-F3E9-4191-8257-D78F368BCD0E}" srcOrd="0" destOrd="0" parTransId="{8A5D37C7-9E52-41BE-A333-D85D0E6567E0}" sibTransId="{5C798834-04EB-48EB-AFBD-26FF8335F874}"/>
    <dgm:cxn modelId="{26A0488A-6C70-48FA-8635-D9033A3648AA}" type="presOf" srcId="{2AEF9E36-D190-46D1-83C7-4321B2525D49}" destId="{BB7C342A-C856-46B4-BFCF-6827EADAAC86}" srcOrd="0" destOrd="0" presId="urn:microsoft.com/office/officeart/2018/5/layout/IconCircleLabelList"/>
    <dgm:cxn modelId="{67F1D0A4-61D3-4E6F-B7E5-FDE6AEDA6F29}" type="presParOf" srcId="{FA4DFCA6-3D33-4273-A232-688ED2974C63}" destId="{F011AB59-8859-4174-BF1C-2DF5F0D03AA9}" srcOrd="0" destOrd="0" presId="urn:microsoft.com/office/officeart/2018/5/layout/IconCircleLabelList"/>
    <dgm:cxn modelId="{25C68CCE-1418-4D8D-BF76-5D055062DAE2}" type="presParOf" srcId="{F011AB59-8859-4174-BF1C-2DF5F0D03AA9}" destId="{CBB109FD-9E46-4FF6-9205-2CDDC2474FAC}" srcOrd="0" destOrd="0" presId="urn:microsoft.com/office/officeart/2018/5/layout/IconCircleLabelList"/>
    <dgm:cxn modelId="{3EBD7E79-B585-4177-BAAC-5F8C2C1FDD0A}" type="presParOf" srcId="{F011AB59-8859-4174-BF1C-2DF5F0D03AA9}" destId="{46D67029-BC98-48F7-A1A3-C078CA034369}" srcOrd="1" destOrd="0" presId="urn:microsoft.com/office/officeart/2018/5/layout/IconCircleLabelList"/>
    <dgm:cxn modelId="{1757F495-A58D-4CE4-9275-78935372758C}" type="presParOf" srcId="{F011AB59-8859-4174-BF1C-2DF5F0D03AA9}" destId="{4EC1D1AD-14E8-458A-B3E6-35A375950C69}" srcOrd="2" destOrd="0" presId="urn:microsoft.com/office/officeart/2018/5/layout/IconCircleLabelList"/>
    <dgm:cxn modelId="{5C737734-B9CD-4469-B41F-846A4126AE35}" type="presParOf" srcId="{F011AB59-8859-4174-BF1C-2DF5F0D03AA9}" destId="{2AE9AEA2-0E48-49C1-8FCB-E05D309E2989}" srcOrd="3" destOrd="0" presId="urn:microsoft.com/office/officeart/2018/5/layout/IconCircleLabelList"/>
    <dgm:cxn modelId="{C0171A4F-FD18-4108-974E-2562967EFA7A}" type="presParOf" srcId="{FA4DFCA6-3D33-4273-A232-688ED2974C63}" destId="{842244D6-6D3A-4C70-BA6E-CA82A67E344F}" srcOrd="1" destOrd="0" presId="urn:microsoft.com/office/officeart/2018/5/layout/IconCircleLabelList"/>
    <dgm:cxn modelId="{F3144192-7585-438A-8957-61C82D20D5F1}" type="presParOf" srcId="{FA4DFCA6-3D33-4273-A232-688ED2974C63}" destId="{A4B451BD-57B5-44A6-873F-F73FE7DC4C97}" srcOrd="2" destOrd="0" presId="urn:microsoft.com/office/officeart/2018/5/layout/IconCircleLabelList"/>
    <dgm:cxn modelId="{D3EE3201-3100-4A83-9F9D-60DD97D38FE4}" type="presParOf" srcId="{A4B451BD-57B5-44A6-873F-F73FE7DC4C97}" destId="{60183E01-6F58-4D7B-8AA1-305259A0686C}" srcOrd="0" destOrd="0" presId="urn:microsoft.com/office/officeart/2018/5/layout/IconCircleLabelList"/>
    <dgm:cxn modelId="{2419B138-E2E6-477E-B953-2C377DCA13B2}" type="presParOf" srcId="{A4B451BD-57B5-44A6-873F-F73FE7DC4C97}" destId="{D0E86DAB-AEB6-4469-8696-40F895B5830F}" srcOrd="1" destOrd="0" presId="urn:microsoft.com/office/officeart/2018/5/layout/IconCircleLabelList"/>
    <dgm:cxn modelId="{DB4645C3-64AE-4E58-B1B6-C313FCCBA8EC}" type="presParOf" srcId="{A4B451BD-57B5-44A6-873F-F73FE7DC4C97}" destId="{47EABE68-DFD1-4595-99BE-399D74B45069}" srcOrd="2" destOrd="0" presId="urn:microsoft.com/office/officeart/2018/5/layout/IconCircleLabelList"/>
    <dgm:cxn modelId="{EE1CF8C9-D644-45B8-9766-280D7BFC227D}" type="presParOf" srcId="{A4B451BD-57B5-44A6-873F-F73FE7DC4C97}" destId="{BB7C342A-C856-46B4-BFCF-6827EADAAC86}"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B109FD-9E46-4FF6-9205-2CDDC2474FAC}">
      <dsp:nvSpPr>
        <dsp:cNvPr id="0" name=""/>
        <dsp:cNvSpPr/>
      </dsp:nvSpPr>
      <dsp:spPr>
        <a:xfrm>
          <a:off x="1647131" y="211362"/>
          <a:ext cx="2196000" cy="2196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D67029-BC98-48F7-A1A3-C078CA034369}">
      <dsp:nvSpPr>
        <dsp:cNvPr id="0" name=""/>
        <dsp:cNvSpPr/>
      </dsp:nvSpPr>
      <dsp:spPr>
        <a:xfrm>
          <a:off x="2115131" y="679362"/>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AE9AEA2-0E48-49C1-8FCB-E05D309E2989}">
      <dsp:nvSpPr>
        <dsp:cNvPr id="0" name=""/>
        <dsp:cNvSpPr/>
      </dsp:nvSpPr>
      <dsp:spPr>
        <a:xfrm>
          <a:off x="945131" y="309136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US" sz="1900" kern="1200" dirty="0"/>
            <a:t>Download and complete the grammar self-study audit</a:t>
          </a:r>
        </a:p>
      </dsp:txBody>
      <dsp:txXfrm>
        <a:off x="945131" y="3091362"/>
        <a:ext cx="3600000" cy="720000"/>
      </dsp:txXfrm>
    </dsp:sp>
    <dsp:sp modelId="{60183E01-6F58-4D7B-8AA1-305259A0686C}">
      <dsp:nvSpPr>
        <dsp:cNvPr id="0" name=""/>
        <dsp:cNvSpPr/>
      </dsp:nvSpPr>
      <dsp:spPr>
        <a:xfrm>
          <a:off x="5877131" y="211362"/>
          <a:ext cx="2196000" cy="2196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E86DAB-AEB6-4469-8696-40F895B5830F}">
      <dsp:nvSpPr>
        <dsp:cNvPr id="0" name=""/>
        <dsp:cNvSpPr/>
      </dsp:nvSpPr>
      <dsp:spPr>
        <a:xfrm>
          <a:off x="6345131" y="679362"/>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B7C342A-C856-46B4-BFCF-6827EADAAC86}">
      <dsp:nvSpPr>
        <dsp:cNvPr id="0" name=""/>
        <dsp:cNvSpPr/>
      </dsp:nvSpPr>
      <dsp:spPr>
        <a:xfrm>
          <a:off x="5175131" y="309136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GB" sz="1900" kern="1200" dirty="0"/>
            <a:t>Enjoy reading and researching children’s books over the summer</a:t>
          </a:r>
          <a:endParaRPr lang="en-US" sz="1900" kern="1200" dirty="0"/>
        </a:p>
      </dsp:txBody>
      <dsp:txXfrm>
        <a:off x="5175131" y="3091362"/>
        <a:ext cx="36000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C1DEFE-C566-4DB0-B1D5-7ED4EFB7DAC1}" type="datetimeFigureOut">
              <a:rPr lang="en-GB" smtClean="0"/>
              <a:t>04/07/2025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7350CB-F5F5-4B8C-A38B-B223722E2B83}" type="slidenum">
              <a:rPr lang="en-GB" smtClean="0"/>
              <a:t>‹#›</a:t>
            </a:fld>
            <a:endParaRPr lang="en-GB"/>
          </a:p>
        </p:txBody>
      </p:sp>
    </p:spTree>
    <p:extLst>
      <p:ext uri="{BB962C8B-B14F-4D97-AF65-F5344CB8AC3E}">
        <p14:creationId xmlns:p14="http://schemas.microsoft.com/office/powerpoint/2010/main" val="213880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7350CB-F5F5-4B8C-A38B-B223722E2B83}" type="slidenum">
              <a:rPr lang="en-GB" smtClean="0"/>
              <a:t>1</a:t>
            </a:fld>
            <a:endParaRPr lang="en-GB"/>
          </a:p>
        </p:txBody>
      </p:sp>
    </p:spTree>
    <p:extLst>
      <p:ext uri="{BB962C8B-B14F-4D97-AF65-F5344CB8AC3E}">
        <p14:creationId xmlns:p14="http://schemas.microsoft.com/office/powerpoint/2010/main" val="1431033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7350CB-F5F5-4B8C-A38B-B223722E2B83}" type="slidenum">
              <a:rPr lang="en-GB" smtClean="0"/>
              <a:t>10</a:t>
            </a:fld>
            <a:endParaRPr lang="en-GB"/>
          </a:p>
        </p:txBody>
      </p:sp>
    </p:spTree>
    <p:extLst>
      <p:ext uri="{BB962C8B-B14F-4D97-AF65-F5344CB8AC3E}">
        <p14:creationId xmlns:p14="http://schemas.microsoft.com/office/powerpoint/2010/main" val="706591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7350CB-F5F5-4B8C-A38B-B223722E2B83}" type="slidenum">
              <a:rPr lang="en-GB" smtClean="0"/>
              <a:t>11</a:t>
            </a:fld>
            <a:endParaRPr lang="en-GB"/>
          </a:p>
        </p:txBody>
      </p:sp>
    </p:spTree>
    <p:extLst>
      <p:ext uri="{BB962C8B-B14F-4D97-AF65-F5344CB8AC3E}">
        <p14:creationId xmlns:p14="http://schemas.microsoft.com/office/powerpoint/2010/main" val="213990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166AA2-A722-404B-A5A9-E9361D537A1B}" type="slidenum">
              <a:rPr lang="en-GB" smtClean="0"/>
              <a:t>12</a:t>
            </a:fld>
            <a:endParaRPr lang="en-GB"/>
          </a:p>
        </p:txBody>
      </p:sp>
    </p:spTree>
    <p:extLst>
      <p:ext uri="{BB962C8B-B14F-4D97-AF65-F5344CB8AC3E}">
        <p14:creationId xmlns:p14="http://schemas.microsoft.com/office/powerpoint/2010/main" val="4117822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166AA2-A722-404B-A5A9-E9361D537A1B}" type="slidenum">
              <a:rPr lang="en-GB" smtClean="0"/>
              <a:t>13</a:t>
            </a:fld>
            <a:endParaRPr lang="en-GB"/>
          </a:p>
        </p:txBody>
      </p:sp>
    </p:spTree>
    <p:extLst>
      <p:ext uri="{BB962C8B-B14F-4D97-AF65-F5344CB8AC3E}">
        <p14:creationId xmlns:p14="http://schemas.microsoft.com/office/powerpoint/2010/main" val="2322898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7350CB-F5F5-4B8C-A38B-B223722E2B83}" type="slidenum">
              <a:rPr lang="en-GB" smtClean="0"/>
              <a:t>14</a:t>
            </a:fld>
            <a:endParaRPr lang="en-GB"/>
          </a:p>
        </p:txBody>
      </p:sp>
    </p:spTree>
    <p:extLst>
      <p:ext uri="{BB962C8B-B14F-4D97-AF65-F5344CB8AC3E}">
        <p14:creationId xmlns:p14="http://schemas.microsoft.com/office/powerpoint/2010/main" val="3742359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7350CB-F5F5-4B8C-A38B-B223722E2B83}" type="slidenum">
              <a:rPr lang="en-GB" smtClean="0"/>
              <a:t>15</a:t>
            </a:fld>
            <a:endParaRPr lang="en-GB"/>
          </a:p>
        </p:txBody>
      </p:sp>
    </p:spTree>
    <p:extLst>
      <p:ext uri="{BB962C8B-B14F-4D97-AF65-F5344CB8AC3E}">
        <p14:creationId xmlns:p14="http://schemas.microsoft.com/office/powerpoint/2010/main" val="317925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7350CB-F5F5-4B8C-A38B-B223722E2B83}" type="slidenum">
              <a:rPr lang="en-GB" smtClean="0"/>
              <a:t>16</a:t>
            </a:fld>
            <a:endParaRPr lang="en-GB"/>
          </a:p>
        </p:txBody>
      </p:sp>
    </p:spTree>
    <p:extLst>
      <p:ext uri="{BB962C8B-B14F-4D97-AF65-F5344CB8AC3E}">
        <p14:creationId xmlns:p14="http://schemas.microsoft.com/office/powerpoint/2010/main" val="3443225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7350CB-F5F5-4B8C-A38B-B223722E2B83}" type="slidenum">
              <a:rPr lang="en-GB" smtClean="0"/>
              <a:t>17</a:t>
            </a:fld>
            <a:endParaRPr lang="en-GB"/>
          </a:p>
        </p:txBody>
      </p:sp>
    </p:spTree>
    <p:extLst>
      <p:ext uri="{BB962C8B-B14F-4D97-AF65-F5344CB8AC3E}">
        <p14:creationId xmlns:p14="http://schemas.microsoft.com/office/powerpoint/2010/main" val="3989395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7350CB-F5F5-4B8C-A38B-B223722E2B83}" type="slidenum">
              <a:rPr lang="en-GB" smtClean="0"/>
              <a:t>18</a:t>
            </a:fld>
            <a:endParaRPr lang="en-GB"/>
          </a:p>
        </p:txBody>
      </p:sp>
    </p:spTree>
    <p:extLst>
      <p:ext uri="{BB962C8B-B14F-4D97-AF65-F5344CB8AC3E}">
        <p14:creationId xmlns:p14="http://schemas.microsoft.com/office/powerpoint/2010/main" val="3067323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7350CB-F5F5-4B8C-A38B-B223722E2B83}" type="slidenum">
              <a:rPr lang="en-GB" smtClean="0"/>
              <a:t>2</a:t>
            </a:fld>
            <a:endParaRPr lang="en-GB"/>
          </a:p>
        </p:txBody>
      </p:sp>
    </p:spTree>
    <p:extLst>
      <p:ext uri="{BB962C8B-B14F-4D97-AF65-F5344CB8AC3E}">
        <p14:creationId xmlns:p14="http://schemas.microsoft.com/office/powerpoint/2010/main" val="363020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166AA2-A722-404B-A5A9-E9361D537A1B}" type="slidenum">
              <a:rPr lang="en-GB" smtClean="0"/>
              <a:t>3</a:t>
            </a:fld>
            <a:endParaRPr lang="en-GB"/>
          </a:p>
        </p:txBody>
      </p:sp>
    </p:spTree>
    <p:extLst>
      <p:ext uri="{BB962C8B-B14F-4D97-AF65-F5344CB8AC3E}">
        <p14:creationId xmlns:p14="http://schemas.microsoft.com/office/powerpoint/2010/main" val="1278962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166AA2-A722-404B-A5A9-E9361D537A1B}" type="slidenum">
              <a:rPr lang="en-GB" smtClean="0"/>
              <a:t>4</a:t>
            </a:fld>
            <a:endParaRPr lang="en-GB"/>
          </a:p>
        </p:txBody>
      </p:sp>
    </p:spTree>
    <p:extLst>
      <p:ext uri="{BB962C8B-B14F-4D97-AF65-F5344CB8AC3E}">
        <p14:creationId xmlns:p14="http://schemas.microsoft.com/office/powerpoint/2010/main" val="1268869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166AA2-A722-404B-A5A9-E9361D537A1B}" type="slidenum">
              <a:rPr lang="en-GB" smtClean="0"/>
              <a:t>5</a:t>
            </a:fld>
            <a:endParaRPr lang="en-GB"/>
          </a:p>
        </p:txBody>
      </p:sp>
    </p:spTree>
    <p:extLst>
      <p:ext uri="{BB962C8B-B14F-4D97-AF65-F5344CB8AC3E}">
        <p14:creationId xmlns:p14="http://schemas.microsoft.com/office/powerpoint/2010/main" val="2602792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7350CB-F5F5-4B8C-A38B-B223722E2B83}" type="slidenum">
              <a:rPr lang="en-GB" smtClean="0"/>
              <a:t>6</a:t>
            </a:fld>
            <a:endParaRPr lang="en-GB"/>
          </a:p>
        </p:txBody>
      </p:sp>
    </p:spTree>
    <p:extLst>
      <p:ext uri="{BB962C8B-B14F-4D97-AF65-F5344CB8AC3E}">
        <p14:creationId xmlns:p14="http://schemas.microsoft.com/office/powerpoint/2010/main" val="209549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166AA2-A722-404B-A5A9-E9361D537A1B}" type="slidenum">
              <a:rPr lang="en-GB" smtClean="0"/>
              <a:t>7</a:t>
            </a:fld>
            <a:endParaRPr lang="en-GB"/>
          </a:p>
        </p:txBody>
      </p:sp>
    </p:spTree>
    <p:extLst>
      <p:ext uri="{BB962C8B-B14F-4D97-AF65-F5344CB8AC3E}">
        <p14:creationId xmlns:p14="http://schemas.microsoft.com/office/powerpoint/2010/main" val="3120139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7350CB-F5F5-4B8C-A38B-B223722E2B83}" type="slidenum">
              <a:rPr lang="en-GB" smtClean="0"/>
              <a:t>8</a:t>
            </a:fld>
            <a:endParaRPr lang="en-GB"/>
          </a:p>
        </p:txBody>
      </p:sp>
    </p:spTree>
    <p:extLst>
      <p:ext uri="{BB962C8B-B14F-4D97-AF65-F5344CB8AC3E}">
        <p14:creationId xmlns:p14="http://schemas.microsoft.com/office/powerpoint/2010/main" val="2705150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7350CB-F5F5-4B8C-A38B-B223722E2B83}" type="slidenum">
              <a:rPr lang="en-GB" smtClean="0"/>
              <a:t>9</a:t>
            </a:fld>
            <a:endParaRPr lang="en-GB"/>
          </a:p>
        </p:txBody>
      </p:sp>
    </p:spTree>
    <p:extLst>
      <p:ext uri="{BB962C8B-B14F-4D97-AF65-F5344CB8AC3E}">
        <p14:creationId xmlns:p14="http://schemas.microsoft.com/office/powerpoint/2010/main" val="4705668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smtClean="0"/>
              <a:t>7/4/2025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22129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D73815-2707-4475-8F1A-B873CB631BB4}" type="datetimeFigureOut">
              <a:rPr lang="en-US" smtClean="0"/>
              <a:t>7/4/2025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472961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4AFB99-0EAB-4182-AFF8-E214C82A68F6}" type="datetimeFigureOut">
              <a:rPr lang="en-US" smtClean="0"/>
              <a:t>7/4/2025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3053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37182BB-23AC-4A43-ADD3-B76D86EDE525}" type="datetimeFigureOut">
              <a:rPr lang="en-GB" smtClean="0"/>
              <a:t>04/07/2025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2BEC05-2840-43FF-85B5-FA92833EE30B}" type="slidenum">
              <a:rPr lang="en-GB" smtClean="0"/>
              <a:t>‹#›</a:t>
            </a:fld>
            <a:endParaRPr lang="en-GB"/>
          </a:p>
        </p:txBody>
      </p:sp>
    </p:spTree>
    <p:extLst>
      <p:ext uri="{BB962C8B-B14F-4D97-AF65-F5344CB8AC3E}">
        <p14:creationId xmlns:p14="http://schemas.microsoft.com/office/powerpoint/2010/main" val="1988266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7182BB-23AC-4A43-ADD3-B76D86EDE525}" type="datetimeFigureOut">
              <a:rPr lang="en-GB" smtClean="0"/>
              <a:t>04/07/2025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2BEC05-2840-43FF-85B5-FA92833EE30B}" type="slidenum">
              <a:rPr lang="en-GB" smtClean="0"/>
              <a:t>‹#›</a:t>
            </a:fld>
            <a:endParaRPr lang="en-GB"/>
          </a:p>
        </p:txBody>
      </p:sp>
    </p:spTree>
    <p:extLst>
      <p:ext uri="{BB962C8B-B14F-4D97-AF65-F5344CB8AC3E}">
        <p14:creationId xmlns:p14="http://schemas.microsoft.com/office/powerpoint/2010/main" val="1201477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7182BB-23AC-4A43-ADD3-B76D86EDE525}" type="datetimeFigureOut">
              <a:rPr lang="en-GB" smtClean="0"/>
              <a:t>04/07/2025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2BEC05-2840-43FF-85B5-FA92833EE30B}" type="slidenum">
              <a:rPr lang="en-GB" smtClean="0"/>
              <a:t>‹#›</a:t>
            </a:fld>
            <a:endParaRPr lang="en-GB"/>
          </a:p>
        </p:txBody>
      </p:sp>
    </p:spTree>
    <p:extLst>
      <p:ext uri="{BB962C8B-B14F-4D97-AF65-F5344CB8AC3E}">
        <p14:creationId xmlns:p14="http://schemas.microsoft.com/office/powerpoint/2010/main" val="3122904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7182BB-23AC-4A43-ADD3-B76D86EDE525}" type="datetimeFigureOut">
              <a:rPr lang="en-GB" smtClean="0"/>
              <a:t>04/07/2025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2BEC05-2840-43FF-85B5-FA92833EE30B}" type="slidenum">
              <a:rPr lang="en-GB" smtClean="0"/>
              <a:t>‹#›</a:t>
            </a:fld>
            <a:endParaRPr lang="en-GB"/>
          </a:p>
        </p:txBody>
      </p:sp>
    </p:spTree>
    <p:extLst>
      <p:ext uri="{BB962C8B-B14F-4D97-AF65-F5344CB8AC3E}">
        <p14:creationId xmlns:p14="http://schemas.microsoft.com/office/powerpoint/2010/main" val="1675068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7182BB-23AC-4A43-ADD3-B76D86EDE525}" type="datetimeFigureOut">
              <a:rPr lang="en-GB" smtClean="0"/>
              <a:t>04/07/2025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F2BEC05-2840-43FF-85B5-FA92833EE30B}" type="slidenum">
              <a:rPr lang="en-GB" smtClean="0"/>
              <a:t>‹#›</a:t>
            </a:fld>
            <a:endParaRPr lang="en-GB"/>
          </a:p>
        </p:txBody>
      </p:sp>
    </p:spTree>
    <p:extLst>
      <p:ext uri="{BB962C8B-B14F-4D97-AF65-F5344CB8AC3E}">
        <p14:creationId xmlns:p14="http://schemas.microsoft.com/office/powerpoint/2010/main" val="1971107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7182BB-23AC-4A43-ADD3-B76D86EDE525}" type="datetimeFigureOut">
              <a:rPr lang="en-GB" smtClean="0"/>
              <a:t>04/07/2025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F2BEC05-2840-43FF-85B5-FA92833EE30B}" type="slidenum">
              <a:rPr lang="en-GB" smtClean="0"/>
              <a:t>‹#›</a:t>
            </a:fld>
            <a:endParaRPr lang="en-GB"/>
          </a:p>
        </p:txBody>
      </p:sp>
    </p:spTree>
    <p:extLst>
      <p:ext uri="{BB962C8B-B14F-4D97-AF65-F5344CB8AC3E}">
        <p14:creationId xmlns:p14="http://schemas.microsoft.com/office/powerpoint/2010/main" val="13365849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7182BB-23AC-4A43-ADD3-B76D86EDE525}" type="datetimeFigureOut">
              <a:rPr lang="en-GB" smtClean="0"/>
              <a:t>04/07/2025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F2BEC05-2840-43FF-85B5-FA92833EE30B}" type="slidenum">
              <a:rPr lang="en-GB" smtClean="0"/>
              <a:t>‹#›</a:t>
            </a:fld>
            <a:endParaRPr lang="en-GB"/>
          </a:p>
        </p:txBody>
      </p:sp>
    </p:spTree>
    <p:extLst>
      <p:ext uri="{BB962C8B-B14F-4D97-AF65-F5344CB8AC3E}">
        <p14:creationId xmlns:p14="http://schemas.microsoft.com/office/powerpoint/2010/main" val="3648591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7182BB-23AC-4A43-ADD3-B76D86EDE525}" type="datetimeFigureOut">
              <a:rPr lang="en-GB" smtClean="0"/>
              <a:t>04/07/2025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2BEC05-2840-43FF-85B5-FA92833EE30B}" type="slidenum">
              <a:rPr lang="en-GB" smtClean="0"/>
              <a:t>‹#›</a:t>
            </a:fld>
            <a:endParaRPr lang="en-GB"/>
          </a:p>
        </p:txBody>
      </p:sp>
    </p:spTree>
    <p:extLst>
      <p:ext uri="{BB962C8B-B14F-4D97-AF65-F5344CB8AC3E}">
        <p14:creationId xmlns:p14="http://schemas.microsoft.com/office/powerpoint/2010/main" val="3967364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D3794B-289A-4A80-97D7-111025398D45}" type="datetimeFigureOut">
              <a:rPr lang="en-US" smtClean="0"/>
              <a:t>7/4/2025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7895368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7182BB-23AC-4A43-ADD3-B76D86EDE525}" type="datetimeFigureOut">
              <a:rPr lang="en-GB" smtClean="0"/>
              <a:t>04/07/2025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2BEC05-2840-43FF-85B5-FA92833EE30B}" type="slidenum">
              <a:rPr lang="en-GB" smtClean="0"/>
              <a:t>‹#›</a:t>
            </a:fld>
            <a:endParaRPr lang="en-GB"/>
          </a:p>
        </p:txBody>
      </p:sp>
    </p:spTree>
    <p:extLst>
      <p:ext uri="{BB962C8B-B14F-4D97-AF65-F5344CB8AC3E}">
        <p14:creationId xmlns:p14="http://schemas.microsoft.com/office/powerpoint/2010/main" val="16397059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7182BB-23AC-4A43-ADD3-B76D86EDE525}" type="datetimeFigureOut">
              <a:rPr lang="en-GB" smtClean="0"/>
              <a:t>04/07/2025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2BEC05-2840-43FF-85B5-FA92833EE30B}" type="slidenum">
              <a:rPr lang="en-GB" smtClean="0"/>
              <a:t>‹#›</a:t>
            </a:fld>
            <a:endParaRPr lang="en-GB"/>
          </a:p>
        </p:txBody>
      </p:sp>
    </p:spTree>
    <p:extLst>
      <p:ext uri="{BB962C8B-B14F-4D97-AF65-F5344CB8AC3E}">
        <p14:creationId xmlns:p14="http://schemas.microsoft.com/office/powerpoint/2010/main" val="3612986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7182BB-23AC-4A43-ADD3-B76D86EDE525}" type="datetimeFigureOut">
              <a:rPr lang="en-GB" smtClean="0"/>
              <a:t>04/07/2025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2BEC05-2840-43FF-85B5-FA92833EE30B}" type="slidenum">
              <a:rPr lang="en-GB" smtClean="0"/>
              <a:t>‹#›</a:t>
            </a:fld>
            <a:endParaRPr lang="en-GB"/>
          </a:p>
        </p:txBody>
      </p:sp>
    </p:spTree>
    <p:extLst>
      <p:ext uri="{BB962C8B-B14F-4D97-AF65-F5344CB8AC3E}">
        <p14:creationId xmlns:p14="http://schemas.microsoft.com/office/powerpoint/2010/main" val="2503075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7/4/2025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85149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C6A301-0538-44EC-B09D-202E1042A48B}" type="datetimeFigureOut">
              <a:rPr lang="en-US" smtClean="0"/>
              <a:t>7/4/2025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63500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89574A-8875-45EF-8EA2-3CAA0F7ABC4C}" type="datetimeFigureOut">
              <a:rPr lang="en-US" smtClean="0"/>
              <a:t>7/4/2025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146992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EF4D4C-5367-4C26-9E2B-D8088D7FCA81}" type="datetimeFigureOut">
              <a:rPr lang="en-US" smtClean="0"/>
              <a:t>7/4/2025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787663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7/4/2025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654936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t>7/4/2025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475862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7/4/2025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9136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smtClean="0"/>
              <a:pPr/>
              <a:t>7/4/2025</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smtClean="0"/>
              <a:pPr/>
              <a:t>‹#›</a:t>
            </a:fld>
            <a:endParaRPr lang="en-US"/>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429830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7182BB-23AC-4A43-ADD3-B76D86EDE525}" type="datetimeFigureOut">
              <a:rPr lang="en-GB" smtClean="0"/>
              <a:t>04/07/2025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2BEC05-2840-43FF-85B5-FA92833EE30B}" type="slidenum">
              <a:rPr lang="en-GB" smtClean="0"/>
              <a:t>‹#›</a:t>
            </a:fld>
            <a:endParaRPr lang="en-GB"/>
          </a:p>
        </p:txBody>
      </p:sp>
    </p:spTree>
    <p:extLst>
      <p:ext uri="{BB962C8B-B14F-4D97-AF65-F5344CB8AC3E}">
        <p14:creationId xmlns:p14="http://schemas.microsoft.com/office/powerpoint/2010/main" val="319787780"/>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https://www.rawpixel.com/search/togetherness" TargetMode="External"/><Relationship Id="rId5" Type="http://schemas.openxmlformats.org/officeDocument/2006/relationships/image" Target="../media/image3.jpeg"/><Relationship Id="rId4" Type="http://schemas.openxmlformats.org/officeDocument/2006/relationships/hyperlink" Target="mailto:s.laird@roehampton.ac.uk"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hyperlink" Target="https://www.gov.uk/government/publications/key-stage-2-tests-2025-english-grammar-punctuation-and-spelling-test-materials" TargetMode="External"/><Relationship Id="rId4" Type="http://schemas.openxmlformats.org/officeDocument/2006/relationships/hyperlink" Target="https://pixabay.com/en/grammar-magnifier-magnifying-glass-389907/"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www.roehampton.ac.uk/study/academic-areas/education/pgce-offer-holder-page/pgce-primary/"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7.png"/><Relationship Id="rId7" Type="http://schemas.openxmlformats.org/officeDocument/2006/relationships/hyperlink" Target="https://ukla.org/ukla-book-awards-2025-shortlist/"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s://www.lovereading4kids.co.uk/blog/diverse-voices-childrens-books-that-celebrate-difference-6090" TargetMode="External"/><Relationship Id="rId5" Type="http://schemas.openxmlformats.org/officeDocument/2006/relationships/image" Target="../media/image28.png"/><Relationship Id="rId4" Type="http://schemas.openxmlformats.org/officeDocument/2006/relationships/hyperlink" Target="https://www.thereaderteacher.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open.edu/openlearn/languages/grammar-matters/content-section-0?active-tab=description-tab" TargetMode="External"/><Relationship Id="rId5" Type="http://schemas.openxmlformats.org/officeDocument/2006/relationships/image" Target="../media/image31.png"/><Relationship Id="rId4" Type="http://schemas.openxmlformats.org/officeDocument/2006/relationships/hyperlink" Target="https://ourfp.org/" TargetMode="Externa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youtube.com/watch?v=81CxsmxWvO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www.flickr.com/photos/sanjoselibrary/2839834669/"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www.gov.uk/government/publications/national-curriculum-in-england-primary-curriculum" TargetMode="External"/><Relationship Id="rId4" Type="http://schemas.openxmlformats.org/officeDocument/2006/relationships/hyperlink" Target="https://www.gov.uk/government/publications/early-years-foundation-stage-framework--2"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gov.uk/government/publications/the-reading-framework-teaching-the-foundations-of-literacy"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0" name="Straight Connector 59">
            <a:extLst>
              <a:ext uri="{FF2B5EF4-FFF2-40B4-BE49-F238E27FC236}">
                <a16:creationId xmlns:a16="http://schemas.microsoft.com/office/drawing/2014/main" id="{988A901F-2380-409D-B12F-3A0FDAFAEE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14CD50C8-2F85-4F12-A5B5-9336E254A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3">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4" name="Rectangle 63">
            <a:extLst>
              <a:ext uri="{FF2B5EF4-FFF2-40B4-BE49-F238E27FC236}">
                <a16:creationId xmlns:a16="http://schemas.microsoft.com/office/drawing/2014/main" id="{A493C988-90AE-4C72-8B81-E76ADE3833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ECC00C-1209-C082-ED01-7DA328757739}"/>
              </a:ext>
            </a:extLst>
          </p:cNvPr>
          <p:cNvSpPr>
            <a:spLocks noGrp="1"/>
          </p:cNvSpPr>
          <p:nvPr>
            <p:ph type="title"/>
          </p:nvPr>
        </p:nvSpPr>
        <p:spPr>
          <a:xfrm>
            <a:off x="636805" y="640080"/>
            <a:ext cx="3378099" cy="3034857"/>
          </a:xfrm>
        </p:spPr>
        <p:txBody>
          <a:bodyPr vert="horz" lIns="91440" tIns="45720" rIns="91440" bIns="45720" rtlCol="0" anchor="b">
            <a:normAutofit/>
          </a:bodyPr>
          <a:lstStyle/>
          <a:p>
            <a:r>
              <a:rPr lang="en-US" sz="4400"/>
              <a:t>Introduction to English</a:t>
            </a:r>
          </a:p>
        </p:txBody>
      </p:sp>
      <p:sp>
        <p:nvSpPr>
          <p:cNvPr id="3" name="Text Placeholder 2">
            <a:extLst>
              <a:ext uri="{FF2B5EF4-FFF2-40B4-BE49-F238E27FC236}">
                <a16:creationId xmlns:a16="http://schemas.microsoft.com/office/drawing/2014/main" id="{A5C734B4-C284-ACBC-9FA5-7AD7DEA2EB24}"/>
              </a:ext>
            </a:extLst>
          </p:cNvPr>
          <p:cNvSpPr>
            <a:spLocks noGrp="1"/>
          </p:cNvSpPr>
          <p:nvPr>
            <p:ph type="body" idx="1"/>
          </p:nvPr>
        </p:nvSpPr>
        <p:spPr>
          <a:xfrm>
            <a:off x="636806" y="3849539"/>
            <a:ext cx="3378098" cy="2367405"/>
          </a:xfrm>
        </p:spPr>
        <p:txBody>
          <a:bodyPr vert="horz" lIns="91440" tIns="45720" rIns="91440" bIns="45720" rtlCol="0" anchor="t">
            <a:normAutofit/>
          </a:bodyPr>
          <a:lstStyle/>
          <a:p>
            <a:pPr algn="r"/>
            <a:r>
              <a:rPr lang="en-US" sz="2000" dirty="0"/>
              <a:t>Steph Laird</a:t>
            </a:r>
          </a:p>
          <a:p>
            <a:pPr algn="r"/>
            <a:r>
              <a:rPr lang="en-US" sz="2000" dirty="0">
                <a:hlinkClick r:id="rId4"/>
              </a:rPr>
              <a:t>s.laird@roehampton.ac.uk</a:t>
            </a:r>
            <a:r>
              <a:rPr lang="en-US" sz="2000" dirty="0"/>
              <a:t> </a:t>
            </a:r>
          </a:p>
        </p:txBody>
      </p:sp>
      <p:cxnSp>
        <p:nvCxnSpPr>
          <p:cNvPr id="66" name="Straight Connector 65">
            <a:extLst>
              <a:ext uri="{FF2B5EF4-FFF2-40B4-BE49-F238E27FC236}">
                <a16:creationId xmlns:a16="http://schemas.microsoft.com/office/drawing/2014/main" id="{4D9A86F5-12E7-4CDA-8037-A3723DFAA0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0698" y="3765314"/>
            <a:ext cx="3200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descr="A group of children reading books in front of a chalkboard&#10;&#10;Description automatically generated">
            <a:extLst>
              <a:ext uri="{FF2B5EF4-FFF2-40B4-BE49-F238E27FC236}">
                <a16:creationId xmlns:a16="http://schemas.microsoft.com/office/drawing/2014/main" id="{4C108BBE-0BFF-F7F2-D7BA-2926F4C13205}"/>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t="11598" r="-2" b="-2"/>
          <a:stretch/>
        </p:blipFill>
        <p:spPr>
          <a:xfrm>
            <a:off x="4654984" y="640080"/>
            <a:ext cx="6896936" cy="5578816"/>
          </a:xfrm>
          <a:prstGeom prst="rect">
            <a:avLst/>
          </a:prstGeom>
        </p:spPr>
      </p:pic>
    </p:spTree>
    <p:extLst>
      <p:ext uri="{BB962C8B-B14F-4D97-AF65-F5344CB8AC3E}">
        <p14:creationId xmlns:p14="http://schemas.microsoft.com/office/powerpoint/2010/main" val="1892450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magnifying glass over a page of a dictionary&#10;&#10;Description automatically generated">
            <a:extLst>
              <a:ext uri="{FF2B5EF4-FFF2-40B4-BE49-F238E27FC236}">
                <a16:creationId xmlns:a16="http://schemas.microsoft.com/office/drawing/2014/main" id="{FA3D057B-3824-C7C5-E0D1-2FFE72B3712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953124" y="0"/>
            <a:ext cx="6238875" cy="6858000"/>
          </a:xfrm>
          <a:prstGeom prst="rect">
            <a:avLst/>
          </a:prstGeom>
        </p:spPr>
      </p:pic>
      <p:sp>
        <p:nvSpPr>
          <p:cNvPr id="11" name="TextBox 10">
            <a:extLst>
              <a:ext uri="{FF2B5EF4-FFF2-40B4-BE49-F238E27FC236}">
                <a16:creationId xmlns:a16="http://schemas.microsoft.com/office/drawing/2014/main" id="{7680748E-61ED-FDD9-7598-12F091C07094}"/>
              </a:ext>
            </a:extLst>
          </p:cNvPr>
          <p:cNvSpPr txBox="1"/>
          <p:nvPr/>
        </p:nvSpPr>
        <p:spPr>
          <a:xfrm>
            <a:off x="6255658" y="378279"/>
            <a:ext cx="5617028"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2400" dirty="0">
                <a:hlinkClick r:id="rId5"/>
              </a:rPr>
              <a:t>https://www.gov.uk/government/publications/key-stage-2-tests-2025-english-grammar-punctuation-and-spelling-test-materials</a:t>
            </a:r>
            <a:r>
              <a:rPr lang="en-GB" sz="2400" dirty="0"/>
              <a:t> </a:t>
            </a:r>
          </a:p>
        </p:txBody>
      </p:sp>
      <p:pic>
        <p:nvPicPr>
          <p:cNvPr id="3" name="Picture 2">
            <a:extLst>
              <a:ext uri="{FF2B5EF4-FFF2-40B4-BE49-F238E27FC236}">
                <a16:creationId xmlns:a16="http://schemas.microsoft.com/office/drawing/2014/main" id="{E2D18C8F-9FAA-4A7E-0E2F-37289681C3DB}"/>
              </a:ext>
            </a:extLst>
          </p:cNvPr>
          <p:cNvPicPr>
            <a:picLocks noChangeAspect="1"/>
          </p:cNvPicPr>
          <p:nvPr/>
        </p:nvPicPr>
        <p:blipFill>
          <a:blip r:embed="rId6"/>
          <a:stretch>
            <a:fillRect/>
          </a:stretch>
        </p:blipFill>
        <p:spPr>
          <a:xfrm>
            <a:off x="663509" y="378279"/>
            <a:ext cx="4321761" cy="5978978"/>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42114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B73DEAEA-BFDB-410C-89E7-02514506C8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6EAAB671-E1B2-4834-B3F6-E0A2D3BE86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3">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6" name="Rectangle 15">
            <a:extLst>
              <a:ext uri="{FF2B5EF4-FFF2-40B4-BE49-F238E27FC236}">
                <a16:creationId xmlns:a16="http://schemas.microsoft.com/office/drawing/2014/main" id="{41DE443D-9A89-4F4F-B174-24C80A1E69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34E3164-F487-4F42-9E73-153A80BE3F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CA1574-20A7-CCED-F0A4-4B4B75DAC166}"/>
              </a:ext>
            </a:extLst>
          </p:cNvPr>
          <p:cNvSpPr>
            <a:spLocks noGrp="1"/>
          </p:cNvSpPr>
          <p:nvPr>
            <p:ph type="title"/>
          </p:nvPr>
        </p:nvSpPr>
        <p:spPr>
          <a:xfrm>
            <a:off x="457200" y="4960137"/>
            <a:ext cx="7772400" cy="1463040"/>
          </a:xfrm>
        </p:spPr>
        <p:txBody>
          <a:bodyPr vert="horz" lIns="91440" tIns="45720" rIns="91440" bIns="45720" rtlCol="0" anchor="ctr">
            <a:normAutofit/>
          </a:bodyPr>
          <a:lstStyle/>
          <a:p>
            <a:pPr algn="r"/>
            <a:r>
              <a:rPr lang="en-US" spc="200">
                <a:solidFill>
                  <a:srgbClr val="FFFFFF"/>
                </a:solidFill>
              </a:rPr>
              <a:t>Have you completed the English grammar audit?</a:t>
            </a:r>
          </a:p>
        </p:txBody>
      </p:sp>
      <p:sp>
        <p:nvSpPr>
          <p:cNvPr id="7" name="TextBox 6">
            <a:extLst>
              <a:ext uri="{FF2B5EF4-FFF2-40B4-BE49-F238E27FC236}">
                <a16:creationId xmlns:a16="http://schemas.microsoft.com/office/drawing/2014/main" id="{92E9AC70-9BD3-D4A7-0A5A-310037F8DBEA}"/>
              </a:ext>
            </a:extLst>
          </p:cNvPr>
          <p:cNvSpPr txBox="1"/>
          <p:nvPr/>
        </p:nvSpPr>
        <p:spPr>
          <a:xfrm>
            <a:off x="8610600" y="4960137"/>
            <a:ext cx="3200400" cy="146304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p>
            <a:pPr defTabSz="914400">
              <a:spcAft>
                <a:spcPts val="200"/>
              </a:spcAft>
              <a:buClr>
                <a:schemeClr val="accent1"/>
              </a:buClr>
              <a:buSzPct val="100000"/>
            </a:pPr>
            <a:r>
              <a:rPr lang="en-US">
                <a:solidFill>
                  <a:srgbClr val="FFFFFF"/>
                </a:solidFill>
                <a:hlinkClick r:id="rId4"/>
              </a:rPr>
              <a:t>https://www.roehampton.ac.uk/study/academic-areas/education/pgce-offer-holder-page/pgce-primary/</a:t>
            </a:r>
            <a:r>
              <a:rPr lang="en-US">
                <a:solidFill>
                  <a:srgbClr val="FFFFFF"/>
                </a:solidFill>
              </a:rPr>
              <a:t> </a:t>
            </a:r>
          </a:p>
        </p:txBody>
      </p:sp>
      <p:pic>
        <p:nvPicPr>
          <p:cNvPr id="5" name="Content Placeholder 4">
            <a:extLst>
              <a:ext uri="{FF2B5EF4-FFF2-40B4-BE49-F238E27FC236}">
                <a16:creationId xmlns:a16="http://schemas.microsoft.com/office/drawing/2014/main" id="{D841427A-2ECD-CD23-E526-EF5B09475612}"/>
              </a:ext>
            </a:extLst>
          </p:cNvPr>
          <p:cNvPicPr>
            <a:picLocks noGrp="1" noChangeAspect="1"/>
          </p:cNvPicPr>
          <p:nvPr>
            <p:ph idx="1"/>
          </p:nvPr>
        </p:nvPicPr>
        <p:blipFill>
          <a:blip r:embed="rId5"/>
          <a:stretch>
            <a:fillRect/>
          </a:stretch>
        </p:blipFill>
        <p:spPr>
          <a:xfrm>
            <a:off x="1007219" y="274861"/>
            <a:ext cx="10174514" cy="4222422"/>
          </a:xfrm>
          <a:prstGeom prst="rect">
            <a:avLst/>
          </a:prstGeom>
        </p:spPr>
      </p:pic>
      <p:cxnSp>
        <p:nvCxnSpPr>
          <p:cNvPr id="20" name="Straight Connector 19">
            <a:extLst>
              <a:ext uri="{FF2B5EF4-FFF2-40B4-BE49-F238E27FC236}">
                <a16:creationId xmlns:a16="http://schemas.microsoft.com/office/drawing/2014/main" id="{A3301547-2A66-4702-AF5D-6FD5ED317F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406507" y="5220212"/>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6982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99231-8878-4748-87FE-9A5A46FAEECE}"/>
              </a:ext>
            </a:extLst>
          </p:cNvPr>
          <p:cNvSpPr>
            <a:spLocks noGrp="1"/>
          </p:cNvSpPr>
          <p:nvPr>
            <p:ph type="title"/>
          </p:nvPr>
        </p:nvSpPr>
        <p:spPr>
          <a:xfrm>
            <a:off x="1049867" y="274638"/>
            <a:ext cx="10622844" cy="1210146"/>
          </a:xfrm>
        </p:spPr>
        <p:txBody>
          <a:bodyPr>
            <a:normAutofit fontScale="90000"/>
          </a:bodyPr>
          <a:lstStyle/>
          <a:p>
            <a:pPr algn="l"/>
            <a:r>
              <a:rPr lang="en-GB" b="1">
                <a:solidFill>
                  <a:schemeClr val="tx1"/>
                </a:solidFill>
              </a:rPr>
              <a:t>Finding resources to support your subject knowledge</a:t>
            </a:r>
          </a:p>
        </p:txBody>
      </p:sp>
      <p:sp>
        <p:nvSpPr>
          <p:cNvPr id="3" name="Content Placeholder 2">
            <a:extLst>
              <a:ext uri="{FF2B5EF4-FFF2-40B4-BE49-F238E27FC236}">
                <a16:creationId xmlns:a16="http://schemas.microsoft.com/office/drawing/2014/main" id="{65E66970-DBFF-45F3-ADDD-AD893F978ADD}"/>
              </a:ext>
            </a:extLst>
          </p:cNvPr>
          <p:cNvSpPr>
            <a:spLocks noGrp="1"/>
          </p:cNvSpPr>
          <p:nvPr>
            <p:ph idx="1"/>
          </p:nvPr>
        </p:nvSpPr>
        <p:spPr>
          <a:xfrm>
            <a:off x="6551575" y="5301209"/>
            <a:ext cx="3682752" cy="648072"/>
          </a:xfrm>
        </p:spPr>
        <p:txBody>
          <a:bodyPr>
            <a:normAutofit fontScale="85000" lnSpcReduction="10000"/>
          </a:bodyPr>
          <a:lstStyle/>
          <a:p>
            <a:pPr marL="0" indent="0">
              <a:buNone/>
            </a:pPr>
            <a:r>
              <a:rPr lang="en-GB">
                <a:solidFill>
                  <a:schemeClr val="tx1"/>
                </a:solidFill>
              </a:rPr>
              <a:t>Crystal, D. (2004) </a:t>
            </a:r>
            <a:r>
              <a:rPr lang="en-GB" i="1">
                <a:solidFill>
                  <a:schemeClr val="tx1"/>
                </a:solidFill>
              </a:rPr>
              <a:t>Rediscover Grammar</a:t>
            </a:r>
            <a:r>
              <a:rPr lang="en-GB">
                <a:solidFill>
                  <a:schemeClr val="tx1"/>
                </a:solidFill>
              </a:rPr>
              <a:t>. London: Palgrave Longman</a:t>
            </a:r>
          </a:p>
        </p:txBody>
      </p:sp>
      <p:pic>
        <p:nvPicPr>
          <p:cNvPr id="1026" name="Picture 2" descr="https://images-na.ssl-images-amazon.com/images/I/511oP31htpL._SX327_BO1,204,203,200_.jpg">
            <a:extLst>
              <a:ext uri="{FF2B5EF4-FFF2-40B4-BE49-F238E27FC236}">
                <a16:creationId xmlns:a16="http://schemas.microsoft.com/office/drawing/2014/main" id="{9C1FBF7B-7861-4D65-ABDC-A3944043E43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197685" y="1656213"/>
            <a:ext cx="2154044" cy="3267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DD9250F3-5828-4087-91E3-6DB0D9413AA9}"/>
              </a:ext>
            </a:extLst>
          </p:cNvPr>
          <p:cNvSpPr txBox="1">
            <a:spLocks/>
          </p:cNvSpPr>
          <p:nvPr/>
        </p:nvSpPr>
        <p:spPr>
          <a:xfrm>
            <a:off x="1981200" y="5301209"/>
            <a:ext cx="3682752" cy="128215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2">
                    <a:lumMod val="7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2">
                    <a:lumMod val="7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lumMod val="7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2">
                    <a:lumMod val="7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600" err="1">
                <a:solidFill>
                  <a:schemeClr val="tx1"/>
                </a:solidFill>
              </a:rPr>
              <a:t>Medwell</a:t>
            </a:r>
            <a:r>
              <a:rPr lang="en-GB" sz="1600">
                <a:solidFill>
                  <a:schemeClr val="tx1"/>
                </a:solidFill>
              </a:rPr>
              <a:t>, J. ad Wray, W. with Moore, G. and Griffiths, V. (2017) </a:t>
            </a:r>
            <a:r>
              <a:rPr lang="en-GB" sz="1600" i="1">
                <a:solidFill>
                  <a:schemeClr val="tx1"/>
                </a:solidFill>
              </a:rPr>
              <a:t>Primary English: Knowledge and Understanding </a:t>
            </a:r>
            <a:r>
              <a:rPr lang="en-GB" sz="1600">
                <a:solidFill>
                  <a:schemeClr val="tx1"/>
                </a:solidFill>
              </a:rPr>
              <a:t>(8th ed.)</a:t>
            </a:r>
            <a:r>
              <a:rPr lang="en-GB" sz="1600" i="1">
                <a:solidFill>
                  <a:schemeClr val="tx1"/>
                </a:solidFill>
              </a:rPr>
              <a:t>. </a:t>
            </a:r>
            <a:r>
              <a:rPr lang="en-GB" sz="1600">
                <a:solidFill>
                  <a:schemeClr val="tx1"/>
                </a:solidFill>
              </a:rPr>
              <a:t> London: Sage</a:t>
            </a:r>
          </a:p>
        </p:txBody>
      </p:sp>
      <p:pic>
        <p:nvPicPr>
          <p:cNvPr id="4" name="Picture 3">
            <a:extLst>
              <a:ext uri="{FF2B5EF4-FFF2-40B4-BE49-F238E27FC236}">
                <a16:creationId xmlns:a16="http://schemas.microsoft.com/office/drawing/2014/main" id="{CFE74665-33D2-4961-A68D-8820245087D5}"/>
              </a:ext>
            </a:extLst>
          </p:cNvPr>
          <p:cNvPicPr>
            <a:picLocks noChangeAspect="1"/>
          </p:cNvPicPr>
          <p:nvPr/>
        </p:nvPicPr>
        <p:blipFill>
          <a:blip r:embed="rId5"/>
          <a:stretch>
            <a:fillRect/>
          </a:stretch>
        </p:blipFill>
        <p:spPr>
          <a:xfrm>
            <a:off x="2172499" y="1759459"/>
            <a:ext cx="2257425" cy="3267075"/>
          </a:xfrm>
          <a:prstGeom prst="rect">
            <a:avLst/>
          </a:prstGeom>
        </p:spPr>
      </p:pic>
    </p:spTree>
    <p:extLst>
      <p:ext uri="{BB962C8B-B14F-4D97-AF65-F5344CB8AC3E}">
        <p14:creationId xmlns:p14="http://schemas.microsoft.com/office/powerpoint/2010/main" val="3139864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ukla children's book award 2017"/>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TextBox 3"/>
          <p:cNvSpPr txBox="1"/>
          <p:nvPr/>
        </p:nvSpPr>
        <p:spPr>
          <a:xfrm>
            <a:off x="2118709" y="5751070"/>
            <a:ext cx="8309070" cy="1077218"/>
          </a:xfrm>
          <a:prstGeom prst="rect">
            <a:avLst/>
          </a:prstGeom>
          <a:noFill/>
        </p:spPr>
        <p:txBody>
          <a:bodyPr wrap="none" rtlCol="0">
            <a:spAutoFit/>
          </a:bodyPr>
          <a:lstStyle/>
          <a:p>
            <a:pPr algn="ctr"/>
            <a:r>
              <a:rPr lang="en-GB" sz="3200"/>
              <a:t>Both of these texts are available as eBooks </a:t>
            </a:r>
            <a:br>
              <a:rPr lang="en-GB" sz="3200"/>
            </a:br>
            <a:r>
              <a:rPr lang="en-GB" sz="3200"/>
              <a:t>(available in September once you have enrolled)</a:t>
            </a:r>
            <a:endParaRPr lang="en-GB"/>
          </a:p>
        </p:txBody>
      </p:sp>
      <p:sp>
        <p:nvSpPr>
          <p:cNvPr id="5" name="TextBox 4"/>
          <p:cNvSpPr txBox="1"/>
          <p:nvPr/>
        </p:nvSpPr>
        <p:spPr>
          <a:xfrm>
            <a:off x="6391507" y="73682"/>
            <a:ext cx="4254024" cy="166199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b="1"/>
              <a:t>Teaching English, </a:t>
            </a:r>
            <a:br>
              <a:rPr lang="en-GB" sz="2400" b="1"/>
            </a:br>
            <a:r>
              <a:rPr lang="en-GB" sz="2400" b="1"/>
              <a:t>Language and Literacy</a:t>
            </a:r>
            <a:br>
              <a:rPr lang="en-GB" sz="2400"/>
            </a:br>
            <a:r>
              <a:rPr lang="en-GB"/>
              <a:t>(4</a:t>
            </a:r>
            <a:r>
              <a:rPr lang="en-GB" baseline="30000"/>
              <a:t>th</a:t>
            </a:r>
            <a:r>
              <a:rPr lang="en-GB"/>
              <a:t>  </a:t>
            </a:r>
            <a:r>
              <a:rPr lang="en-GB" err="1"/>
              <a:t>Edn</a:t>
            </a:r>
            <a:r>
              <a:rPr lang="en-GB"/>
              <a:t>.) Dominic Wyse, Russell Jones, Helen Bradford, and Mary Anne Wolpert. Routledge (2018)</a:t>
            </a:r>
          </a:p>
        </p:txBody>
      </p:sp>
      <p:sp>
        <p:nvSpPr>
          <p:cNvPr id="6" name="TextBox 5"/>
          <p:cNvSpPr txBox="1"/>
          <p:nvPr/>
        </p:nvSpPr>
        <p:spPr>
          <a:xfrm>
            <a:off x="1546469" y="125609"/>
            <a:ext cx="4049536"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b="1" dirty="0"/>
              <a:t>Teaching Primary English: </a:t>
            </a:r>
            <a:br>
              <a:rPr lang="en-GB" sz="2400" b="1" dirty="0"/>
            </a:br>
            <a:r>
              <a:rPr lang="en-GB" sz="2400" b="1" dirty="0"/>
              <a:t>Subject Knowledge and Classroom Practice</a:t>
            </a:r>
            <a:br>
              <a:rPr lang="en-GB" sz="2400" dirty="0"/>
            </a:br>
            <a:r>
              <a:rPr lang="en-GB" dirty="0"/>
              <a:t>Eve Bearne and David Reedy.</a:t>
            </a:r>
            <a:br>
              <a:rPr lang="en-GB" dirty="0"/>
            </a:br>
            <a:r>
              <a:rPr lang="en-GB" dirty="0"/>
              <a:t>Routledge (2023)</a:t>
            </a:r>
          </a:p>
        </p:txBody>
      </p:sp>
      <p:sp>
        <p:nvSpPr>
          <p:cNvPr id="8" name="TextBox 7"/>
          <p:cNvSpPr txBox="1"/>
          <p:nvPr/>
        </p:nvSpPr>
        <p:spPr>
          <a:xfrm>
            <a:off x="2713959" y="5113330"/>
            <a:ext cx="1961371" cy="584775"/>
          </a:xfrm>
          <a:prstGeom prst="rect">
            <a:avLst/>
          </a:prstGeom>
          <a:noFill/>
        </p:spPr>
        <p:txBody>
          <a:bodyPr wrap="none" rtlCol="0">
            <a:spAutoFit/>
          </a:bodyPr>
          <a:lstStyle/>
          <a:p>
            <a:r>
              <a:rPr lang="en-GB" sz="3200" b="1"/>
              <a:t>HE Level 6</a:t>
            </a:r>
            <a:endParaRPr lang="en-GB" b="1"/>
          </a:p>
        </p:txBody>
      </p:sp>
      <p:sp>
        <p:nvSpPr>
          <p:cNvPr id="9" name="TextBox 8"/>
          <p:cNvSpPr txBox="1"/>
          <p:nvPr/>
        </p:nvSpPr>
        <p:spPr>
          <a:xfrm>
            <a:off x="7442783" y="5113330"/>
            <a:ext cx="1961371" cy="584775"/>
          </a:xfrm>
          <a:prstGeom prst="rect">
            <a:avLst/>
          </a:prstGeom>
          <a:noFill/>
        </p:spPr>
        <p:txBody>
          <a:bodyPr wrap="none" rtlCol="0">
            <a:spAutoFit/>
          </a:bodyPr>
          <a:lstStyle/>
          <a:p>
            <a:r>
              <a:rPr lang="en-GB" sz="3200" b="1"/>
              <a:t>HE Level 7</a:t>
            </a:r>
            <a:endParaRPr lang="en-GB" b="1"/>
          </a:p>
        </p:txBody>
      </p:sp>
      <p:pic>
        <p:nvPicPr>
          <p:cNvPr id="1030" name="Picture 6">
            <a:extLst>
              <a:ext uri="{FF2B5EF4-FFF2-40B4-BE49-F238E27FC236}">
                <a16:creationId xmlns:a16="http://schemas.microsoft.com/office/drawing/2014/main" id="{BADB0BD2-06AF-4611-9525-6FDC22D008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2783" y="1933420"/>
            <a:ext cx="2037026" cy="3052481"/>
          </a:xfrm>
          <a:prstGeom prst="rect">
            <a:avLst/>
          </a:prstGeom>
          <a:ln/>
        </p:spPr>
        <p:style>
          <a:lnRef idx="2">
            <a:schemeClr val="dk1"/>
          </a:lnRef>
          <a:fillRef idx="1">
            <a:schemeClr val="lt1"/>
          </a:fillRef>
          <a:effectRef idx="0">
            <a:schemeClr val="dk1"/>
          </a:effectRef>
          <a:fontRef idx="minor">
            <a:schemeClr val="dk1"/>
          </a:fontRef>
        </p:style>
      </p:pic>
      <p:pic>
        <p:nvPicPr>
          <p:cNvPr id="3" name="Picture 2" descr="Teaching Primary English: Subject Knowledge and Classroom Practice book cover">
            <a:extLst>
              <a:ext uri="{FF2B5EF4-FFF2-40B4-BE49-F238E27FC236}">
                <a16:creationId xmlns:a16="http://schemas.microsoft.com/office/drawing/2014/main" id="{E83DE6C3-70E7-AB3F-8796-5E467AFE57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2967" y="1986755"/>
            <a:ext cx="2348062" cy="3052481"/>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643071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FB9677-8885-4C9D-B75E-750FAC398831}"/>
              </a:ext>
            </a:extLst>
          </p:cNvPr>
          <p:cNvPicPr>
            <a:picLocks noChangeAspect="1"/>
          </p:cNvPicPr>
          <p:nvPr/>
        </p:nvPicPr>
        <p:blipFill>
          <a:blip r:embed="rId3"/>
          <a:stretch>
            <a:fillRect/>
          </a:stretch>
        </p:blipFill>
        <p:spPr>
          <a:xfrm>
            <a:off x="113970" y="628650"/>
            <a:ext cx="2420010" cy="3006224"/>
          </a:xfrm>
          <a:prstGeom prst="rect">
            <a:avLst/>
          </a:prstGeom>
        </p:spPr>
      </p:pic>
      <p:pic>
        <p:nvPicPr>
          <p:cNvPr id="5" name="Picture 4">
            <a:extLst>
              <a:ext uri="{FF2B5EF4-FFF2-40B4-BE49-F238E27FC236}">
                <a16:creationId xmlns:a16="http://schemas.microsoft.com/office/drawing/2014/main" id="{8C6D22D4-8C7D-40EA-A78E-0AA31A256806}"/>
              </a:ext>
            </a:extLst>
          </p:cNvPr>
          <p:cNvPicPr>
            <a:picLocks noChangeAspect="1"/>
          </p:cNvPicPr>
          <p:nvPr/>
        </p:nvPicPr>
        <p:blipFill>
          <a:blip r:embed="rId4"/>
          <a:stretch>
            <a:fillRect/>
          </a:stretch>
        </p:blipFill>
        <p:spPr>
          <a:xfrm>
            <a:off x="2691032" y="589212"/>
            <a:ext cx="1988990" cy="2935104"/>
          </a:xfrm>
          <a:prstGeom prst="rect">
            <a:avLst/>
          </a:prstGeom>
        </p:spPr>
      </p:pic>
      <p:pic>
        <p:nvPicPr>
          <p:cNvPr id="6" name="Picture 5">
            <a:extLst>
              <a:ext uri="{FF2B5EF4-FFF2-40B4-BE49-F238E27FC236}">
                <a16:creationId xmlns:a16="http://schemas.microsoft.com/office/drawing/2014/main" id="{1F7467EE-C3DA-44EC-A3A8-8205DEA18709}"/>
              </a:ext>
            </a:extLst>
          </p:cNvPr>
          <p:cNvPicPr>
            <a:picLocks noChangeAspect="1"/>
          </p:cNvPicPr>
          <p:nvPr/>
        </p:nvPicPr>
        <p:blipFill>
          <a:blip r:embed="rId5"/>
          <a:stretch>
            <a:fillRect/>
          </a:stretch>
        </p:blipFill>
        <p:spPr>
          <a:xfrm>
            <a:off x="7471770" y="802936"/>
            <a:ext cx="2577545" cy="2326344"/>
          </a:xfrm>
          <a:prstGeom prst="rect">
            <a:avLst/>
          </a:prstGeom>
        </p:spPr>
      </p:pic>
      <p:pic>
        <p:nvPicPr>
          <p:cNvPr id="7" name="Picture 6">
            <a:extLst>
              <a:ext uri="{FF2B5EF4-FFF2-40B4-BE49-F238E27FC236}">
                <a16:creationId xmlns:a16="http://schemas.microsoft.com/office/drawing/2014/main" id="{93C8878F-618A-4111-983B-050ED58B3936}"/>
              </a:ext>
            </a:extLst>
          </p:cNvPr>
          <p:cNvPicPr>
            <a:picLocks noChangeAspect="1"/>
          </p:cNvPicPr>
          <p:nvPr/>
        </p:nvPicPr>
        <p:blipFill>
          <a:blip r:embed="rId6"/>
          <a:stretch>
            <a:fillRect/>
          </a:stretch>
        </p:blipFill>
        <p:spPr>
          <a:xfrm>
            <a:off x="10127839" y="114080"/>
            <a:ext cx="1931445" cy="3015200"/>
          </a:xfrm>
          <a:prstGeom prst="rect">
            <a:avLst/>
          </a:prstGeom>
        </p:spPr>
      </p:pic>
      <p:pic>
        <p:nvPicPr>
          <p:cNvPr id="10" name="Picture 9">
            <a:extLst>
              <a:ext uri="{FF2B5EF4-FFF2-40B4-BE49-F238E27FC236}">
                <a16:creationId xmlns:a16="http://schemas.microsoft.com/office/drawing/2014/main" id="{97872611-ED38-4E25-95C8-F5FAF3214BEB}"/>
              </a:ext>
            </a:extLst>
          </p:cNvPr>
          <p:cNvPicPr>
            <a:picLocks noChangeAspect="1"/>
          </p:cNvPicPr>
          <p:nvPr/>
        </p:nvPicPr>
        <p:blipFill>
          <a:blip r:embed="rId7"/>
          <a:stretch>
            <a:fillRect/>
          </a:stretch>
        </p:blipFill>
        <p:spPr>
          <a:xfrm>
            <a:off x="2915919" y="3576319"/>
            <a:ext cx="2242503" cy="3060082"/>
          </a:xfrm>
          <a:prstGeom prst="rect">
            <a:avLst/>
          </a:prstGeom>
        </p:spPr>
      </p:pic>
      <p:pic>
        <p:nvPicPr>
          <p:cNvPr id="11" name="Picture 10">
            <a:extLst>
              <a:ext uri="{FF2B5EF4-FFF2-40B4-BE49-F238E27FC236}">
                <a16:creationId xmlns:a16="http://schemas.microsoft.com/office/drawing/2014/main" id="{9A6C9EC2-FDF3-4E6C-B5A4-3BDF3D29AD43}"/>
              </a:ext>
            </a:extLst>
          </p:cNvPr>
          <p:cNvPicPr>
            <a:picLocks noChangeAspect="1"/>
          </p:cNvPicPr>
          <p:nvPr/>
        </p:nvPicPr>
        <p:blipFill>
          <a:blip r:embed="rId8"/>
          <a:stretch>
            <a:fillRect/>
          </a:stretch>
        </p:blipFill>
        <p:spPr>
          <a:xfrm>
            <a:off x="5334000" y="3576319"/>
            <a:ext cx="2052320" cy="3152182"/>
          </a:xfrm>
          <a:prstGeom prst="rect">
            <a:avLst/>
          </a:prstGeom>
        </p:spPr>
      </p:pic>
      <p:pic>
        <p:nvPicPr>
          <p:cNvPr id="12" name="Picture 11">
            <a:extLst>
              <a:ext uri="{FF2B5EF4-FFF2-40B4-BE49-F238E27FC236}">
                <a16:creationId xmlns:a16="http://schemas.microsoft.com/office/drawing/2014/main" id="{3A0B1A2B-0A52-486C-9F45-49C7E6E97E08}"/>
              </a:ext>
            </a:extLst>
          </p:cNvPr>
          <p:cNvPicPr>
            <a:picLocks noChangeAspect="1"/>
          </p:cNvPicPr>
          <p:nvPr/>
        </p:nvPicPr>
        <p:blipFill>
          <a:blip r:embed="rId9"/>
          <a:stretch>
            <a:fillRect/>
          </a:stretch>
        </p:blipFill>
        <p:spPr>
          <a:xfrm>
            <a:off x="7561898" y="3576318"/>
            <a:ext cx="2123436" cy="3082407"/>
          </a:xfrm>
          <a:prstGeom prst="rect">
            <a:avLst/>
          </a:prstGeom>
        </p:spPr>
      </p:pic>
      <p:pic>
        <p:nvPicPr>
          <p:cNvPr id="13" name="Picture 12">
            <a:extLst>
              <a:ext uri="{FF2B5EF4-FFF2-40B4-BE49-F238E27FC236}">
                <a16:creationId xmlns:a16="http://schemas.microsoft.com/office/drawing/2014/main" id="{A3663743-AF20-40BB-A140-B340FC72CC32}"/>
              </a:ext>
            </a:extLst>
          </p:cNvPr>
          <p:cNvPicPr>
            <a:picLocks noChangeAspect="1"/>
          </p:cNvPicPr>
          <p:nvPr/>
        </p:nvPicPr>
        <p:blipFill>
          <a:blip r:embed="rId10"/>
          <a:stretch>
            <a:fillRect/>
          </a:stretch>
        </p:blipFill>
        <p:spPr>
          <a:xfrm>
            <a:off x="9789796" y="3576318"/>
            <a:ext cx="2299014" cy="2885263"/>
          </a:xfrm>
          <a:prstGeom prst="rect">
            <a:avLst/>
          </a:prstGeom>
        </p:spPr>
      </p:pic>
      <p:pic>
        <p:nvPicPr>
          <p:cNvPr id="14" name="Picture 13">
            <a:extLst>
              <a:ext uri="{FF2B5EF4-FFF2-40B4-BE49-F238E27FC236}">
                <a16:creationId xmlns:a16="http://schemas.microsoft.com/office/drawing/2014/main" id="{18F93437-30BF-4134-B205-619AA153EBD5}"/>
              </a:ext>
            </a:extLst>
          </p:cNvPr>
          <p:cNvPicPr>
            <a:picLocks noChangeAspect="1"/>
          </p:cNvPicPr>
          <p:nvPr/>
        </p:nvPicPr>
        <p:blipFill rotWithShape="1">
          <a:blip r:embed="rId11"/>
          <a:srcRect l="18169" r="15799"/>
          <a:stretch/>
        </p:blipFill>
        <p:spPr>
          <a:xfrm>
            <a:off x="4875185" y="788084"/>
            <a:ext cx="2451315" cy="2781300"/>
          </a:xfrm>
          <a:prstGeom prst="rect">
            <a:avLst/>
          </a:prstGeom>
        </p:spPr>
      </p:pic>
      <p:sp>
        <p:nvSpPr>
          <p:cNvPr id="15" name="Rectangle 14">
            <a:extLst>
              <a:ext uri="{FF2B5EF4-FFF2-40B4-BE49-F238E27FC236}">
                <a16:creationId xmlns:a16="http://schemas.microsoft.com/office/drawing/2014/main" id="{6E34E5A7-4A75-4C1D-9103-2FC5F78FE0AA}"/>
              </a:ext>
            </a:extLst>
          </p:cNvPr>
          <p:cNvSpPr/>
          <p:nvPr/>
        </p:nvSpPr>
        <p:spPr>
          <a:xfrm>
            <a:off x="201630" y="664644"/>
            <a:ext cx="2207006" cy="1035184"/>
          </a:xfrm>
          <a:prstGeom prst="rect">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057A12B6-480F-4D3A-8C69-FCAE88572FED}"/>
              </a:ext>
            </a:extLst>
          </p:cNvPr>
          <p:cNvSpPr/>
          <p:nvPr/>
        </p:nvSpPr>
        <p:spPr>
          <a:xfrm>
            <a:off x="2728730" y="641784"/>
            <a:ext cx="1859636" cy="94882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AD8E20D-6B5B-4FFD-8B92-73AAF08BDECC}"/>
              </a:ext>
            </a:extLst>
          </p:cNvPr>
          <p:cNvSpPr/>
          <p:nvPr/>
        </p:nvSpPr>
        <p:spPr>
          <a:xfrm>
            <a:off x="5334000" y="1164480"/>
            <a:ext cx="1788932" cy="914400"/>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CEABB8BF-71FF-4A0D-B009-2A67CBC3C23E}"/>
              </a:ext>
            </a:extLst>
          </p:cNvPr>
          <p:cNvSpPr/>
          <p:nvPr/>
        </p:nvSpPr>
        <p:spPr>
          <a:xfrm>
            <a:off x="5753984" y="2070247"/>
            <a:ext cx="876300" cy="533400"/>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F12B3381-A40C-4FD2-88DA-01D49826F368}"/>
              </a:ext>
            </a:extLst>
          </p:cNvPr>
          <p:cNvSpPr/>
          <p:nvPr/>
        </p:nvSpPr>
        <p:spPr>
          <a:xfrm>
            <a:off x="10801350" y="628650"/>
            <a:ext cx="1000125" cy="981075"/>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E7412995-0AEA-494C-B2A4-655870EF3655}"/>
              </a:ext>
            </a:extLst>
          </p:cNvPr>
          <p:cNvSpPr/>
          <p:nvPr/>
        </p:nvSpPr>
        <p:spPr>
          <a:xfrm>
            <a:off x="10127839" y="123056"/>
            <a:ext cx="415702" cy="2935104"/>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518DA39A-4B08-4C45-A80B-241310EB78D9}"/>
              </a:ext>
            </a:extLst>
          </p:cNvPr>
          <p:cNvSpPr/>
          <p:nvPr/>
        </p:nvSpPr>
        <p:spPr>
          <a:xfrm>
            <a:off x="7561410" y="914400"/>
            <a:ext cx="2308620" cy="238125"/>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3F8667E8-CBFB-462C-816A-A8EA2043784E}"/>
              </a:ext>
            </a:extLst>
          </p:cNvPr>
          <p:cNvSpPr/>
          <p:nvPr/>
        </p:nvSpPr>
        <p:spPr>
          <a:xfrm>
            <a:off x="7579466" y="2867025"/>
            <a:ext cx="2290564" cy="191135"/>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3F411C19-5764-46FD-BB88-0EB060055C87}"/>
              </a:ext>
            </a:extLst>
          </p:cNvPr>
          <p:cNvSpPr/>
          <p:nvPr/>
        </p:nvSpPr>
        <p:spPr>
          <a:xfrm>
            <a:off x="4057650" y="3914775"/>
            <a:ext cx="1044575" cy="17145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6F173AEC-F01F-400B-BCD6-E9BDE18ED125}"/>
              </a:ext>
            </a:extLst>
          </p:cNvPr>
          <p:cNvSpPr/>
          <p:nvPr/>
        </p:nvSpPr>
        <p:spPr>
          <a:xfrm>
            <a:off x="4210050" y="6238875"/>
            <a:ext cx="835025" cy="271145"/>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8F40568D-1B61-4AAA-8A4B-BA1D31235E80}"/>
              </a:ext>
            </a:extLst>
          </p:cNvPr>
          <p:cNvSpPr/>
          <p:nvPr/>
        </p:nvSpPr>
        <p:spPr>
          <a:xfrm>
            <a:off x="5553075" y="3738880"/>
            <a:ext cx="1685925" cy="102362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C187E1E4-8B0C-4BE2-9AF4-E1D8037AB7B5}"/>
              </a:ext>
            </a:extLst>
          </p:cNvPr>
          <p:cNvSpPr/>
          <p:nvPr/>
        </p:nvSpPr>
        <p:spPr>
          <a:xfrm>
            <a:off x="6096000" y="6238875"/>
            <a:ext cx="581025" cy="133350"/>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442459AD-627C-4217-8C27-8EDFEF4979CB}"/>
              </a:ext>
            </a:extLst>
          </p:cNvPr>
          <p:cNvSpPr/>
          <p:nvPr/>
        </p:nvSpPr>
        <p:spPr>
          <a:xfrm>
            <a:off x="7718111" y="3738880"/>
            <a:ext cx="1854514" cy="918845"/>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AC4F108E-00DC-4643-BD76-C1D59E90857F}"/>
              </a:ext>
            </a:extLst>
          </p:cNvPr>
          <p:cNvSpPr/>
          <p:nvPr/>
        </p:nvSpPr>
        <p:spPr>
          <a:xfrm>
            <a:off x="8096250" y="5943600"/>
            <a:ext cx="1304925" cy="500016"/>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1C113830-459C-4FB4-82EE-7B719AC0479A}"/>
              </a:ext>
            </a:extLst>
          </p:cNvPr>
          <p:cNvSpPr/>
          <p:nvPr/>
        </p:nvSpPr>
        <p:spPr>
          <a:xfrm>
            <a:off x="9965374" y="3576318"/>
            <a:ext cx="902651" cy="833757"/>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4081DE76-584E-4A2B-8846-F37C4AC888B9}"/>
              </a:ext>
            </a:extLst>
          </p:cNvPr>
          <p:cNvSpPr/>
          <p:nvPr/>
        </p:nvSpPr>
        <p:spPr>
          <a:xfrm>
            <a:off x="10820400" y="3643850"/>
            <a:ext cx="1095469" cy="37570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3703D47-3D1F-49B4-AA45-E16F69B08F67}"/>
              </a:ext>
            </a:extLst>
          </p:cNvPr>
          <p:cNvSpPr/>
          <p:nvPr/>
        </p:nvSpPr>
        <p:spPr>
          <a:xfrm>
            <a:off x="10540360" y="6229350"/>
            <a:ext cx="902651" cy="214266"/>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Elmer: 30th Anniversary Edition: 1 (Elmer Picture Books): Amazon.co.uk:  McKee, David: 9781842707319: Books">
            <a:extLst>
              <a:ext uri="{FF2B5EF4-FFF2-40B4-BE49-F238E27FC236}">
                <a16:creationId xmlns:a16="http://schemas.microsoft.com/office/drawing/2014/main" id="{7E7F56B8-2B4A-45B0-BE73-3926F037E20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3218" y="3738880"/>
            <a:ext cx="2545381" cy="2935104"/>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a:extLst>
              <a:ext uri="{FF2B5EF4-FFF2-40B4-BE49-F238E27FC236}">
                <a16:creationId xmlns:a16="http://schemas.microsoft.com/office/drawing/2014/main" id="{2C72C93E-A854-404E-AD79-D377A59BE3EE}"/>
              </a:ext>
            </a:extLst>
          </p:cNvPr>
          <p:cNvSpPr/>
          <p:nvPr/>
        </p:nvSpPr>
        <p:spPr>
          <a:xfrm>
            <a:off x="361950" y="3831700"/>
            <a:ext cx="2340889" cy="7022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0734B9B1-5D43-40A4-AB86-A42180CA9020}"/>
              </a:ext>
            </a:extLst>
          </p:cNvPr>
          <p:cNvSpPr txBox="1"/>
          <p:nvPr/>
        </p:nvSpPr>
        <p:spPr>
          <a:xfrm>
            <a:off x="0" y="112851"/>
            <a:ext cx="10541010" cy="415498"/>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srgbClr val="00B050"/>
                </a:solidFill>
                <a:effectLst/>
                <a:uLnTx/>
                <a:uFillTx/>
                <a:latin typeface="Calibri" panose="020F0502020204030204"/>
                <a:ea typeface="+mn-ea"/>
                <a:cs typeface="+mn-cs"/>
              </a:rPr>
              <a:t>Look at the covers of these </a:t>
            </a:r>
            <a:r>
              <a:rPr lang="en-GB" sz="2100" b="1" dirty="0">
                <a:solidFill>
                  <a:srgbClr val="00B050"/>
                </a:solidFill>
                <a:latin typeface="Calibri" panose="020F0502020204030204"/>
              </a:rPr>
              <a:t>well-known</a:t>
            </a:r>
            <a:r>
              <a:rPr kumimoji="0" lang="en-GB" sz="2100" b="1" i="0" u="none" strike="noStrike" kern="1200" cap="none" spc="0" normalizeH="0" baseline="0" noProof="0" dirty="0">
                <a:ln>
                  <a:noFill/>
                </a:ln>
                <a:solidFill>
                  <a:srgbClr val="00B050"/>
                </a:solidFill>
                <a:effectLst/>
                <a:uLnTx/>
                <a:uFillTx/>
                <a:latin typeface="Calibri" panose="020F0502020204030204"/>
                <a:ea typeface="+mn-ea"/>
                <a:cs typeface="+mn-cs"/>
              </a:rPr>
              <a:t> children's books. Name the book title and the author.</a:t>
            </a:r>
          </a:p>
        </p:txBody>
      </p:sp>
    </p:spTree>
    <p:extLst>
      <p:ext uri="{BB962C8B-B14F-4D97-AF65-F5344CB8AC3E}">
        <p14:creationId xmlns:p14="http://schemas.microsoft.com/office/powerpoint/2010/main" val="13218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FB9677-8885-4C9D-B75E-750FAC398831}"/>
              </a:ext>
            </a:extLst>
          </p:cNvPr>
          <p:cNvPicPr>
            <a:picLocks noChangeAspect="1"/>
          </p:cNvPicPr>
          <p:nvPr/>
        </p:nvPicPr>
        <p:blipFill>
          <a:blip r:embed="rId3"/>
          <a:stretch>
            <a:fillRect/>
          </a:stretch>
        </p:blipFill>
        <p:spPr>
          <a:xfrm>
            <a:off x="132716" y="123056"/>
            <a:ext cx="2009969" cy="2496856"/>
          </a:xfrm>
          <a:prstGeom prst="rect">
            <a:avLst/>
          </a:prstGeom>
        </p:spPr>
      </p:pic>
      <p:pic>
        <p:nvPicPr>
          <p:cNvPr id="5" name="Picture 4">
            <a:extLst>
              <a:ext uri="{FF2B5EF4-FFF2-40B4-BE49-F238E27FC236}">
                <a16:creationId xmlns:a16="http://schemas.microsoft.com/office/drawing/2014/main" id="{8C6D22D4-8C7D-40EA-A78E-0AA31A256806}"/>
              </a:ext>
            </a:extLst>
          </p:cNvPr>
          <p:cNvPicPr>
            <a:picLocks noChangeAspect="1"/>
          </p:cNvPicPr>
          <p:nvPr/>
        </p:nvPicPr>
        <p:blipFill>
          <a:blip r:embed="rId4"/>
          <a:stretch>
            <a:fillRect/>
          </a:stretch>
        </p:blipFill>
        <p:spPr>
          <a:xfrm>
            <a:off x="2641599" y="194176"/>
            <a:ext cx="1644651" cy="2426971"/>
          </a:xfrm>
          <a:prstGeom prst="rect">
            <a:avLst/>
          </a:prstGeom>
        </p:spPr>
      </p:pic>
      <p:pic>
        <p:nvPicPr>
          <p:cNvPr id="6" name="Picture 5">
            <a:extLst>
              <a:ext uri="{FF2B5EF4-FFF2-40B4-BE49-F238E27FC236}">
                <a16:creationId xmlns:a16="http://schemas.microsoft.com/office/drawing/2014/main" id="{1F7467EE-C3DA-44EC-A3A8-8205DEA18709}"/>
              </a:ext>
            </a:extLst>
          </p:cNvPr>
          <p:cNvPicPr>
            <a:picLocks noChangeAspect="1"/>
          </p:cNvPicPr>
          <p:nvPr/>
        </p:nvPicPr>
        <p:blipFill>
          <a:blip r:embed="rId5"/>
          <a:stretch>
            <a:fillRect/>
          </a:stretch>
        </p:blipFill>
        <p:spPr>
          <a:xfrm>
            <a:off x="7323323" y="260257"/>
            <a:ext cx="2577545" cy="2326344"/>
          </a:xfrm>
          <a:prstGeom prst="rect">
            <a:avLst/>
          </a:prstGeom>
        </p:spPr>
      </p:pic>
      <p:pic>
        <p:nvPicPr>
          <p:cNvPr id="7" name="Picture 6">
            <a:extLst>
              <a:ext uri="{FF2B5EF4-FFF2-40B4-BE49-F238E27FC236}">
                <a16:creationId xmlns:a16="http://schemas.microsoft.com/office/drawing/2014/main" id="{93C8878F-618A-4111-983B-050ED58B3936}"/>
              </a:ext>
            </a:extLst>
          </p:cNvPr>
          <p:cNvPicPr>
            <a:picLocks noChangeAspect="1"/>
          </p:cNvPicPr>
          <p:nvPr/>
        </p:nvPicPr>
        <p:blipFill>
          <a:blip r:embed="rId6"/>
          <a:stretch>
            <a:fillRect/>
          </a:stretch>
        </p:blipFill>
        <p:spPr>
          <a:xfrm>
            <a:off x="10233658" y="123056"/>
            <a:ext cx="1578071" cy="2463545"/>
          </a:xfrm>
          <a:prstGeom prst="rect">
            <a:avLst/>
          </a:prstGeom>
        </p:spPr>
      </p:pic>
      <p:pic>
        <p:nvPicPr>
          <p:cNvPr id="10" name="Picture 9">
            <a:extLst>
              <a:ext uri="{FF2B5EF4-FFF2-40B4-BE49-F238E27FC236}">
                <a16:creationId xmlns:a16="http://schemas.microsoft.com/office/drawing/2014/main" id="{97872611-ED38-4E25-95C8-F5FAF3214BEB}"/>
              </a:ext>
            </a:extLst>
          </p:cNvPr>
          <p:cNvPicPr>
            <a:picLocks noChangeAspect="1"/>
          </p:cNvPicPr>
          <p:nvPr/>
        </p:nvPicPr>
        <p:blipFill>
          <a:blip r:embed="rId7"/>
          <a:stretch>
            <a:fillRect/>
          </a:stretch>
        </p:blipFill>
        <p:spPr>
          <a:xfrm>
            <a:off x="2918460" y="3438768"/>
            <a:ext cx="1872297" cy="2554905"/>
          </a:xfrm>
          <a:prstGeom prst="rect">
            <a:avLst/>
          </a:prstGeom>
        </p:spPr>
      </p:pic>
      <p:pic>
        <p:nvPicPr>
          <p:cNvPr id="11" name="Picture 10">
            <a:extLst>
              <a:ext uri="{FF2B5EF4-FFF2-40B4-BE49-F238E27FC236}">
                <a16:creationId xmlns:a16="http://schemas.microsoft.com/office/drawing/2014/main" id="{9A6C9EC2-FDF3-4E6C-B5A4-3BDF3D29AD43}"/>
              </a:ext>
            </a:extLst>
          </p:cNvPr>
          <p:cNvPicPr>
            <a:picLocks noChangeAspect="1"/>
          </p:cNvPicPr>
          <p:nvPr/>
        </p:nvPicPr>
        <p:blipFill>
          <a:blip r:embed="rId8"/>
          <a:stretch>
            <a:fillRect/>
          </a:stretch>
        </p:blipFill>
        <p:spPr>
          <a:xfrm>
            <a:off x="5333999" y="3331117"/>
            <a:ext cx="1733535" cy="2662556"/>
          </a:xfrm>
          <a:prstGeom prst="rect">
            <a:avLst/>
          </a:prstGeom>
        </p:spPr>
      </p:pic>
      <p:pic>
        <p:nvPicPr>
          <p:cNvPr id="12" name="Picture 11">
            <a:extLst>
              <a:ext uri="{FF2B5EF4-FFF2-40B4-BE49-F238E27FC236}">
                <a16:creationId xmlns:a16="http://schemas.microsoft.com/office/drawing/2014/main" id="{3A0B1A2B-0A52-486C-9F45-49C7E6E97E08}"/>
              </a:ext>
            </a:extLst>
          </p:cNvPr>
          <p:cNvPicPr>
            <a:picLocks noChangeAspect="1"/>
          </p:cNvPicPr>
          <p:nvPr/>
        </p:nvPicPr>
        <p:blipFill>
          <a:blip r:embed="rId9"/>
          <a:stretch>
            <a:fillRect/>
          </a:stretch>
        </p:blipFill>
        <p:spPr>
          <a:xfrm>
            <a:off x="7725263" y="3429000"/>
            <a:ext cx="1760046" cy="2554906"/>
          </a:xfrm>
          <a:prstGeom prst="rect">
            <a:avLst/>
          </a:prstGeom>
        </p:spPr>
      </p:pic>
      <p:pic>
        <p:nvPicPr>
          <p:cNvPr id="13" name="Picture 12">
            <a:extLst>
              <a:ext uri="{FF2B5EF4-FFF2-40B4-BE49-F238E27FC236}">
                <a16:creationId xmlns:a16="http://schemas.microsoft.com/office/drawing/2014/main" id="{A3663743-AF20-40BB-A140-B340FC72CC32}"/>
              </a:ext>
            </a:extLst>
          </p:cNvPr>
          <p:cNvPicPr>
            <a:picLocks noChangeAspect="1"/>
          </p:cNvPicPr>
          <p:nvPr/>
        </p:nvPicPr>
        <p:blipFill>
          <a:blip r:embed="rId10"/>
          <a:stretch>
            <a:fillRect/>
          </a:stretch>
        </p:blipFill>
        <p:spPr>
          <a:xfrm>
            <a:off x="10066838" y="3576318"/>
            <a:ext cx="1918397" cy="2407588"/>
          </a:xfrm>
          <a:prstGeom prst="rect">
            <a:avLst/>
          </a:prstGeom>
        </p:spPr>
      </p:pic>
      <p:pic>
        <p:nvPicPr>
          <p:cNvPr id="14" name="Picture 13">
            <a:extLst>
              <a:ext uri="{FF2B5EF4-FFF2-40B4-BE49-F238E27FC236}">
                <a16:creationId xmlns:a16="http://schemas.microsoft.com/office/drawing/2014/main" id="{18F93437-30BF-4134-B205-619AA153EBD5}"/>
              </a:ext>
            </a:extLst>
          </p:cNvPr>
          <p:cNvPicPr>
            <a:picLocks noChangeAspect="1"/>
          </p:cNvPicPr>
          <p:nvPr/>
        </p:nvPicPr>
        <p:blipFill rotWithShape="1">
          <a:blip r:embed="rId11"/>
          <a:srcRect l="18169" r="15799"/>
          <a:stretch/>
        </p:blipFill>
        <p:spPr>
          <a:xfrm>
            <a:off x="4870343" y="278179"/>
            <a:ext cx="2052321" cy="2328595"/>
          </a:xfrm>
          <a:prstGeom prst="rect">
            <a:avLst/>
          </a:prstGeom>
        </p:spPr>
      </p:pic>
      <p:sp>
        <p:nvSpPr>
          <p:cNvPr id="2" name="TextBox 1">
            <a:extLst>
              <a:ext uri="{FF2B5EF4-FFF2-40B4-BE49-F238E27FC236}">
                <a16:creationId xmlns:a16="http://schemas.microsoft.com/office/drawing/2014/main" id="{94FCCF59-76FE-443A-BAB8-4D5283BDB237}"/>
              </a:ext>
            </a:extLst>
          </p:cNvPr>
          <p:cNvSpPr txBox="1"/>
          <p:nvPr/>
        </p:nvSpPr>
        <p:spPr>
          <a:xfrm>
            <a:off x="132715" y="2629584"/>
            <a:ext cx="2009969"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The Gruffalo’s Child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Julia Donaldson</a:t>
            </a:r>
          </a:p>
        </p:txBody>
      </p:sp>
      <p:sp>
        <p:nvSpPr>
          <p:cNvPr id="33" name="TextBox 32">
            <a:extLst>
              <a:ext uri="{FF2B5EF4-FFF2-40B4-BE49-F238E27FC236}">
                <a16:creationId xmlns:a16="http://schemas.microsoft.com/office/drawing/2014/main" id="{1305D794-7850-4209-B583-E0D771E43005}"/>
              </a:ext>
            </a:extLst>
          </p:cNvPr>
          <p:cNvSpPr txBox="1"/>
          <p:nvPr/>
        </p:nvSpPr>
        <p:spPr>
          <a:xfrm>
            <a:off x="2588753" y="2586601"/>
            <a:ext cx="2009969"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Harry Potter and the Philosopher’s Stone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J. K. Rowling</a:t>
            </a:r>
          </a:p>
        </p:txBody>
      </p:sp>
      <p:sp>
        <p:nvSpPr>
          <p:cNvPr id="34" name="TextBox 33">
            <a:extLst>
              <a:ext uri="{FF2B5EF4-FFF2-40B4-BE49-F238E27FC236}">
                <a16:creationId xmlns:a16="http://schemas.microsoft.com/office/drawing/2014/main" id="{E06A4A19-D3B3-4CB9-B997-8F326F0EEA90}"/>
              </a:ext>
            </a:extLst>
          </p:cNvPr>
          <p:cNvSpPr txBox="1"/>
          <p:nvPr/>
        </p:nvSpPr>
        <p:spPr>
          <a:xfrm>
            <a:off x="4868625" y="2619912"/>
            <a:ext cx="212272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Wind in the Willows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Kenneth Grahame</a:t>
            </a:r>
          </a:p>
        </p:txBody>
      </p:sp>
      <p:sp>
        <p:nvSpPr>
          <p:cNvPr id="35" name="TextBox 34">
            <a:extLst>
              <a:ext uri="{FF2B5EF4-FFF2-40B4-BE49-F238E27FC236}">
                <a16:creationId xmlns:a16="http://schemas.microsoft.com/office/drawing/2014/main" id="{AF0F3D52-D632-4D76-95C9-26F2342DBB68}"/>
              </a:ext>
            </a:extLst>
          </p:cNvPr>
          <p:cNvSpPr txBox="1"/>
          <p:nvPr/>
        </p:nvSpPr>
        <p:spPr>
          <a:xfrm>
            <a:off x="7323323" y="2585232"/>
            <a:ext cx="2577545"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white"/>
                </a:solidFill>
                <a:effectLst/>
                <a:uLnTx/>
                <a:uFillTx/>
                <a:latin typeface="Calibri" panose="020F0502020204030204"/>
                <a:ea typeface="+mn-ea"/>
                <a:cs typeface="+mn-cs"/>
              </a:rPr>
              <a:t>Where the Wild Things Are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white"/>
                </a:solidFill>
                <a:effectLst/>
                <a:uLnTx/>
                <a:uFillTx/>
                <a:latin typeface="Calibri" panose="020F0502020204030204"/>
                <a:ea typeface="+mn-ea"/>
                <a:cs typeface="+mn-cs"/>
              </a:rPr>
              <a:t>Maurice Sendak</a:t>
            </a:r>
          </a:p>
        </p:txBody>
      </p:sp>
      <p:sp>
        <p:nvSpPr>
          <p:cNvPr id="36" name="TextBox 35">
            <a:extLst>
              <a:ext uri="{FF2B5EF4-FFF2-40B4-BE49-F238E27FC236}">
                <a16:creationId xmlns:a16="http://schemas.microsoft.com/office/drawing/2014/main" id="{89C26A34-3313-4810-A488-ED23D8320245}"/>
              </a:ext>
            </a:extLst>
          </p:cNvPr>
          <p:cNvSpPr txBox="1"/>
          <p:nvPr/>
        </p:nvSpPr>
        <p:spPr>
          <a:xfrm>
            <a:off x="10066838" y="2619911"/>
            <a:ext cx="2009969"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Charlie and the Chocolate Factory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Roald Dahl</a:t>
            </a:r>
          </a:p>
        </p:txBody>
      </p:sp>
      <p:sp>
        <p:nvSpPr>
          <p:cNvPr id="37" name="TextBox 36">
            <a:extLst>
              <a:ext uri="{FF2B5EF4-FFF2-40B4-BE49-F238E27FC236}">
                <a16:creationId xmlns:a16="http://schemas.microsoft.com/office/drawing/2014/main" id="{A581C1AC-1AE6-4BD8-9BD1-526F8987CFA3}"/>
              </a:ext>
            </a:extLst>
          </p:cNvPr>
          <p:cNvSpPr txBox="1"/>
          <p:nvPr/>
        </p:nvSpPr>
        <p:spPr>
          <a:xfrm>
            <a:off x="206765" y="5801606"/>
            <a:ext cx="2009969"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Elmer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David McKee</a:t>
            </a:r>
          </a:p>
        </p:txBody>
      </p:sp>
      <p:pic>
        <p:nvPicPr>
          <p:cNvPr id="1026" name="Picture 2" descr="Elmer: 30th Anniversary Edition: 1 (Elmer Picture Books): Amazon.co.uk:  McKee, David: 9781842707319: Books">
            <a:extLst>
              <a:ext uri="{FF2B5EF4-FFF2-40B4-BE49-F238E27FC236}">
                <a16:creationId xmlns:a16="http://schemas.microsoft.com/office/drawing/2014/main" id="{DE43C29D-6308-48BE-8D54-0F95ACA24E2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2663" y="3506081"/>
            <a:ext cx="1990725" cy="2295525"/>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AD4723C3-BC41-4FAA-BD34-DD95B4E49AAE}"/>
              </a:ext>
            </a:extLst>
          </p:cNvPr>
          <p:cNvSpPr txBox="1"/>
          <p:nvPr/>
        </p:nvSpPr>
        <p:spPr>
          <a:xfrm>
            <a:off x="2918460" y="5983906"/>
            <a:ext cx="2009969"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The Cat in the Hat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Dr Seuss</a:t>
            </a:r>
          </a:p>
        </p:txBody>
      </p:sp>
      <p:sp>
        <p:nvSpPr>
          <p:cNvPr id="39" name="TextBox 38">
            <a:extLst>
              <a:ext uri="{FF2B5EF4-FFF2-40B4-BE49-F238E27FC236}">
                <a16:creationId xmlns:a16="http://schemas.microsoft.com/office/drawing/2014/main" id="{C7ABE1E7-48E0-48CC-AE62-44CC1CE6466B}"/>
              </a:ext>
            </a:extLst>
          </p:cNvPr>
          <p:cNvSpPr txBox="1"/>
          <p:nvPr/>
        </p:nvSpPr>
        <p:spPr>
          <a:xfrm>
            <a:off x="5196123" y="5951412"/>
            <a:ext cx="223837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Diary of a Wimpy Kid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Jeff Kinney</a:t>
            </a:r>
          </a:p>
        </p:txBody>
      </p:sp>
      <p:sp>
        <p:nvSpPr>
          <p:cNvPr id="40" name="TextBox 39">
            <a:extLst>
              <a:ext uri="{FF2B5EF4-FFF2-40B4-BE49-F238E27FC236}">
                <a16:creationId xmlns:a16="http://schemas.microsoft.com/office/drawing/2014/main" id="{33895E8C-159A-42B9-9F7A-686303AA6A79}"/>
              </a:ext>
            </a:extLst>
          </p:cNvPr>
          <p:cNvSpPr txBox="1"/>
          <p:nvPr/>
        </p:nvSpPr>
        <p:spPr>
          <a:xfrm>
            <a:off x="7607110" y="5951412"/>
            <a:ext cx="2009969"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Charlotte’s Web</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E.B. White</a:t>
            </a:r>
          </a:p>
        </p:txBody>
      </p:sp>
      <p:sp>
        <p:nvSpPr>
          <p:cNvPr id="41" name="TextBox 40">
            <a:extLst>
              <a:ext uri="{FF2B5EF4-FFF2-40B4-BE49-F238E27FC236}">
                <a16:creationId xmlns:a16="http://schemas.microsoft.com/office/drawing/2014/main" id="{11EDB46B-4FA3-4541-B371-BA553C76BDF9}"/>
              </a:ext>
            </a:extLst>
          </p:cNvPr>
          <p:cNvSpPr txBox="1"/>
          <p:nvPr/>
        </p:nvSpPr>
        <p:spPr>
          <a:xfrm>
            <a:off x="10066837" y="5951411"/>
            <a:ext cx="2125163"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The Tiger who came to Tea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Judith Kerr</a:t>
            </a:r>
          </a:p>
        </p:txBody>
      </p:sp>
    </p:spTree>
    <p:extLst>
      <p:ext uri="{BB962C8B-B14F-4D97-AF65-F5344CB8AC3E}">
        <p14:creationId xmlns:p14="http://schemas.microsoft.com/office/powerpoint/2010/main" val="1072538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61657BD-3333-446A-A16A-CBDC77C8E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52CAFF06-4D3A-42A5-8614-B1FA47EA0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6" cy="557106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F872230-59BC-1D1E-85A1-65644E3946FD}"/>
              </a:ext>
            </a:extLst>
          </p:cNvPr>
          <p:cNvPicPr>
            <a:picLocks noChangeAspect="1"/>
          </p:cNvPicPr>
          <p:nvPr/>
        </p:nvPicPr>
        <p:blipFill>
          <a:blip r:embed="rId3"/>
          <a:stretch>
            <a:fillRect/>
          </a:stretch>
        </p:blipFill>
        <p:spPr>
          <a:xfrm>
            <a:off x="5001253" y="804333"/>
            <a:ext cx="4895328" cy="1900398"/>
          </a:xfrm>
          <a:prstGeom prst="rect">
            <a:avLst/>
          </a:prstGeom>
        </p:spPr>
      </p:pic>
      <p:sp>
        <p:nvSpPr>
          <p:cNvPr id="9" name="TextBox 8">
            <a:extLst>
              <a:ext uri="{FF2B5EF4-FFF2-40B4-BE49-F238E27FC236}">
                <a16:creationId xmlns:a16="http://schemas.microsoft.com/office/drawing/2014/main" id="{ED1E7BF4-A1D3-AF53-DBA4-8FC6E916F248}"/>
              </a:ext>
            </a:extLst>
          </p:cNvPr>
          <p:cNvSpPr txBox="1"/>
          <p:nvPr/>
        </p:nvSpPr>
        <p:spPr>
          <a:xfrm>
            <a:off x="5913722" y="2772143"/>
            <a:ext cx="4115649"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defTabSz="379476">
              <a:spcAft>
                <a:spcPts val="600"/>
              </a:spcAft>
            </a:pPr>
            <a:r>
              <a:rPr lang="en-GB" sz="2000" kern="1200" dirty="0">
                <a:solidFill>
                  <a:schemeClr val="dk1"/>
                </a:solidFill>
                <a:latin typeface="+mn-lt"/>
                <a:ea typeface="+mn-ea"/>
                <a:cs typeface="+mn-cs"/>
                <a:hlinkClick r:id="rId4"/>
              </a:rPr>
              <a:t>https://www.thereaderteacher.com/</a:t>
            </a:r>
            <a:r>
              <a:rPr lang="en-GB" sz="2000" kern="1200" dirty="0">
                <a:solidFill>
                  <a:schemeClr val="dk1"/>
                </a:solidFill>
                <a:latin typeface="+mn-lt"/>
                <a:ea typeface="+mn-ea"/>
                <a:cs typeface="+mn-cs"/>
              </a:rPr>
              <a:t> </a:t>
            </a:r>
            <a:endParaRPr lang="en-GB" sz="2000" dirty="0"/>
          </a:p>
        </p:txBody>
      </p:sp>
      <p:pic>
        <p:nvPicPr>
          <p:cNvPr id="11" name="Picture 10">
            <a:extLst>
              <a:ext uri="{FF2B5EF4-FFF2-40B4-BE49-F238E27FC236}">
                <a16:creationId xmlns:a16="http://schemas.microsoft.com/office/drawing/2014/main" id="{92AE6096-A575-DED7-57F9-99E37E31B6D0}"/>
              </a:ext>
            </a:extLst>
          </p:cNvPr>
          <p:cNvPicPr>
            <a:picLocks noChangeAspect="1"/>
          </p:cNvPicPr>
          <p:nvPr/>
        </p:nvPicPr>
        <p:blipFill>
          <a:blip r:embed="rId5"/>
          <a:stretch>
            <a:fillRect/>
          </a:stretch>
        </p:blipFill>
        <p:spPr>
          <a:xfrm>
            <a:off x="4482146" y="3333686"/>
            <a:ext cx="3281004" cy="2674984"/>
          </a:xfrm>
          <a:prstGeom prst="rect">
            <a:avLst/>
          </a:prstGeom>
        </p:spPr>
        <p:style>
          <a:lnRef idx="2">
            <a:schemeClr val="dk1"/>
          </a:lnRef>
          <a:fillRef idx="1">
            <a:schemeClr val="lt1"/>
          </a:fillRef>
          <a:effectRef idx="0">
            <a:schemeClr val="dk1"/>
          </a:effectRef>
          <a:fontRef idx="minor">
            <a:schemeClr val="dk1"/>
          </a:fontRef>
        </p:style>
      </p:pic>
      <p:sp>
        <p:nvSpPr>
          <p:cNvPr id="13" name="TextBox 12">
            <a:extLst>
              <a:ext uri="{FF2B5EF4-FFF2-40B4-BE49-F238E27FC236}">
                <a16:creationId xmlns:a16="http://schemas.microsoft.com/office/drawing/2014/main" id="{D2081159-294D-514E-8231-2C2EFC2313CF}"/>
              </a:ext>
            </a:extLst>
          </p:cNvPr>
          <p:cNvSpPr txBox="1"/>
          <p:nvPr/>
        </p:nvSpPr>
        <p:spPr>
          <a:xfrm>
            <a:off x="7972658" y="4104342"/>
            <a:ext cx="3165411" cy="132343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defTabSz="379476">
              <a:spcAft>
                <a:spcPts val="600"/>
              </a:spcAft>
            </a:pPr>
            <a:r>
              <a:rPr lang="en-GB" sz="2000" kern="1200" dirty="0">
                <a:solidFill>
                  <a:schemeClr val="dk1"/>
                </a:solidFill>
                <a:latin typeface="+mn-lt"/>
                <a:ea typeface="+mn-ea"/>
                <a:cs typeface="+mn-cs"/>
                <a:hlinkClick r:id="rId6"/>
              </a:rPr>
              <a:t>https://www.lovereading4kids.co.uk/blog/diverse-voices-childrens-books-that-celebrate-difference-6090</a:t>
            </a:r>
            <a:r>
              <a:rPr lang="en-GB" sz="2000" kern="1200" dirty="0">
                <a:solidFill>
                  <a:schemeClr val="dk1"/>
                </a:solidFill>
                <a:latin typeface="+mn-lt"/>
                <a:ea typeface="+mn-ea"/>
                <a:cs typeface="+mn-cs"/>
              </a:rPr>
              <a:t> </a:t>
            </a:r>
            <a:endParaRPr lang="en-GB" sz="2000" dirty="0"/>
          </a:p>
        </p:txBody>
      </p:sp>
      <p:sp>
        <p:nvSpPr>
          <p:cNvPr id="2" name="TextBox 1">
            <a:extLst>
              <a:ext uri="{FF2B5EF4-FFF2-40B4-BE49-F238E27FC236}">
                <a16:creationId xmlns:a16="http://schemas.microsoft.com/office/drawing/2014/main" id="{20F9BB3A-6694-EB60-BF62-948B4F99242E}"/>
              </a:ext>
            </a:extLst>
          </p:cNvPr>
          <p:cNvSpPr txBox="1"/>
          <p:nvPr/>
        </p:nvSpPr>
        <p:spPr>
          <a:xfrm>
            <a:off x="1267070" y="4310743"/>
            <a:ext cx="2710697"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000" dirty="0">
                <a:hlinkClick r:id="rId7"/>
              </a:rPr>
              <a:t>https://ukla.org/ukla-book-awards-2025-shortlist/</a:t>
            </a:r>
            <a:r>
              <a:rPr lang="en-GB" sz="2000" dirty="0"/>
              <a:t> </a:t>
            </a:r>
          </a:p>
        </p:txBody>
      </p:sp>
      <p:sp>
        <p:nvSpPr>
          <p:cNvPr id="4" name="AutoShape 2">
            <a:extLst>
              <a:ext uri="{FF2B5EF4-FFF2-40B4-BE49-F238E27FC236}">
                <a16:creationId xmlns:a16="http://schemas.microsoft.com/office/drawing/2014/main" id="{73BB4CBF-F244-1B1E-CEE1-B5047BBFB20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a:extLst>
              <a:ext uri="{FF2B5EF4-FFF2-40B4-BE49-F238E27FC236}">
                <a16:creationId xmlns:a16="http://schemas.microsoft.com/office/drawing/2014/main" id="{18DB99B2-A4E5-DB93-8431-BC666DEE9D2D}"/>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6">
            <a:extLst>
              <a:ext uri="{FF2B5EF4-FFF2-40B4-BE49-F238E27FC236}">
                <a16:creationId xmlns:a16="http://schemas.microsoft.com/office/drawing/2014/main" id="{B07B9C18-1EAC-217C-C9BE-B0167F85D599}"/>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8">
            <a:extLst>
              <a:ext uri="{FF2B5EF4-FFF2-40B4-BE49-F238E27FC236}">
                <a16:creationId xmlns:a16="http://schemas.microsoft.com/office/drawing/2014/main" id="{B09EE4BC-2AA3-9A00-49DE-49B34B53258F}"/>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5" name="Picture 14">
            <a:extLst>
              <a:ext uri="{FF2B5EF4-FFF2-40B4-BE49-F238E27FC236}">
                <a16:creationId xmlns:a16="http://schemas.microsoft.com/office/drawing/2014/main" id="{FAD1B7F0-6CEA-4FA5-A7F6-447BB9EEAA62}"/>
              </a:ext>
            </a:extLst>
          </p:cNvPr>
          <p:cNvPicPr>
            <a:picLocks noChangeAspect="1"/>
          </p:cNvPicPr>
          <p:nvPr/>
        </p:nvPicPr>
        <p:blipFill>
          <a:blip r:embed="rId8"/>
          <a:stretch>
            <a:fillRect/>
          </a:stretch>
        </p:blipFill>
        <p:spPr>
          <a:xfrm>
            <a:off x="798458" y="714890"/>
            <a:ext cx="3568883" cy="3524431"/>
          </a:xfrm>
          <a:prstGeom prst="rect">
            <a:avLst/>
          </a:prstGeom>
        </p:spPr>
      </p:pic>
    </p:spTree>
    <p:extLst>
      <p:ext uri="{BB962C8B-B14F-4D97-AF65-F5344CB8AC3E}">
        <p14:creationId xmlns:p14="http://schemas.microsoft.com/office/powerpoint/2010/main" val="3301728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F61B1-B227-F65F-CCA0-483DA1793662}"/>
              </a:ext>
            </a:extLst>
          </p:cNvPr>
          <p:cNvSpPr>
            <a:spLocks noGrp="1"/>
          </p:cNvSpPr>
          <p:nvPr>
            <p:ph type="title"/>
          </p:nvPr>
        </p:nvSpPr>
        <p:spPr/>
        <p:txBody>
          <a:bodyPr/>
          <a:lstStyle/>
          <a:p>
            <a:r>
              <a:rPr lang="en-GB"/>
              <a:t>Free online courses</a:t>
            </a:r>
          </a:p>
        </p:txBody>
      </p:sp>
      <p:pic>
        <p:nvPicPr>
          <p:cNvPr id="5" name="Picture 4">
            <a:extLst>
              <a:ext uri="{FF2B5EF4-FFF2-40B4-BE49-F238E27FC236}">
                <a16:creationId xmlns:a16="http://schemas.microsoft.com/office/drawing/2014/main" id="{3AF39DEB-2328-7DC1-917D-79812907B5BA}"/>
              </a:ext>
            </a:extLst>
          </p:cNvPr>
          <p:cNvPicPr>
            <a:picLocks noChangeAspect="1"/>
          </p:cNvPicPr>
          <p:nvPr/>
        </p:nvPicPr>
        <p:blipFill>
          <a:blip r:embed="rId3"/>
          <a:stretch>
            <a:fillRect/>
          </a:stretch>
        </p:blipFill>
        <p:spPr>
          <a:xfrm>
            <a:off x="485421" y="2084832"/>
            <a:ext cx="5741216" cy="3573897"/>
          </a:xfrm>
          <a:prstGeom prst="rect">
            <a:avLst/>
          </a:prstGeom>
        </p:spPr>
        <p:style>
          <a:lnRef idx="2">
            <a:schemeClr val="dk1"/>
          </a:lnRef>
          <a:fillRef idx="1">
            <a:schemeClr val="lt1"/>
          </a:fillRef>
          <a:effectRef idx="0">
            <a:schemeClr val="dk1"/>
          </a:effectRef>
          <a:fontRef idx="minor">
            <a:schemeClr val="dk1"/>
          </a:fontRef>
        </p:style>
      </p:pic>
      <p:sp>
        <p:nvSpPr>
          <p:cNvPr id="7" name="TextBox 6">
            <a:extLst>
              <a:ext uri="{FF2B5EF4-FFF2-40B4-BE49-F238E27FC236}">
                <a16:creationId xmlns:a16="http://schemas.microsoft.com/office/drawing/2014/main" id="{62DAFF8D-3F5D-3E07-97D3-A52E04C37842}"/>
              </a:ext>
            </a:extLst>
          </p:cNvPr>
          <p:cNvSpPr txBox="1"/>
          <p:nvPr/>
        </p:nvSpPr>
        <p:spPr>
          <a:xfrm>
            <a:off x="2020710" y="5753495"/>
            <a:ext cx="1896533"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a:hlinkClick r:id="rId4"/>
              </a:rPr>
              <a:t>https://ourfp.org/</a:t>
            </a:r>
            <a:r>
              <a:rPr lang="en-GB"/>
              <a:t> </a:t>
            </a:r>
          </a:p>
        </p:txBody>
      </p:sp>
      <p:pic>
        <p:nvPicPr>
          <p:cNvPr id="9" name="Picture 8">
            <a:extLst>
              <a:ext uri="{FF2B5EF4-FFF2-40B4-BE49-F238E27FC236}">
                <a16:creationId xmlns:a16="http://schemas.microsoft.com/office/drawing/2014/main" id="{E3A09B84-FDB4-A327-2665-AB5709479677}"/>
              </a:ext>
            </a:extLst>
          </p:cNvPr>
          <p:cNvPicPr>
            <a:picLocks noChangeAspect="1"/>
          </p:cNvPicPr>
          <p:nvPr/>
        </p:nvPicPr>
        <p:blipFill>
          <a:blip r:embed="rId5"/>
          <a:stretch>
            <a:fillRect/>
          </a:stretch>
        </p:blipFill>
        <p:spPr>
          <a:xfrm>
            <a:off x="6417180" y="289558"/>
            <a:ext cx="5458731" cy="3860071"/>
          </a:xfrm>
          <a:prstGeom prst="rect">
            <a:avLst/>
          </a:prstGeom>
        </p:spPr>
        <p:style>
          <a:lnRef idx="2">
            <a:schemeClr val="dk1"/>
          </a:lnRef>
          <a:fillRef idx="1">
            <a:schemeClr val="lt1"/>
          </a:fillRef>
          <a:effectRef idx="0">
            <a:schemeClr val="dk1"/>
          </a:effectRef>
          <a:fontRef idx="minor">
            <a:schemeClr val="dk1"/>
          </a:fontRef>
        </p:style>
      </p:pic>
      <p:sp>
        <p:nvSpPr>
          <p:cNvPr id="11" name="TextBox 10">
            <a:extLst>
              <a:ext uri="{FF2B5EF4-FFF2-40B4-BE49-F238E27FC236}">
                <a16:creationId xmlns:a16="http://schemas.microsoft.com/office/drawing/2014/main" id="{03D6BD52-FF16-F1EF-916E-681C72C54662}"/>
              </a:ext>
            </a:extLst>
          </p:cNvPr>
          <p:cNvSpPr txBox="1"/>
          <p:nvPr/>
        </p:nvSpPr>
        <p:spPr>
          <a:xfrm>
            <a:off x="6818488" y="4363498"/>
            <a:ext cx="5057423"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a:hlinkClick r:id="rId6"/>
              </a:rPr>
              <a:t>https://www.open.edu/openlearn/languages/grammar-matters/content-section-0?active-tab=description-tab</a:t>
            </a:r>
            <a:r>
              <a:rPr lang="en-GB"/>
              <a:t> </a:t>
            </a:r>
          </a:p>
        </p:txBody>
      </p:sp>
    </p:spTree>
    <p:extLst>
      <p:ext uri="{BB962C8B-B14F-4D97-AF65-F5344CB8AC3E}">
        <p14:creationId xmlns:p14="http://schemas.microsoft.com/office/powerpoint/2010/main" val="2955222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0FEE4-5A68-4E48-8CE9-D8C1A557E1E2}"/>
              </a:ext>
            </a:extLst>
          </p:cNvPr>
          <p:cNvSpPr>
            <a:spLocks noGrp="1"/>
          </p:cNvSpPr>
          <p:nvPr>
            <p:ph type="title"/>
          </p:nvPr>
        </p:nvSpPr>
        <p:spPr>
          <a:xfrm>
            <a:off x="1024128" y="331216"/>
            <a:ext cx="9720072" cy="1753616"/>
          </a:xfrm>
        </p:spPr>
        <p:style>
          <a:lnRef idx="2">
            <a:schemeClr val="dk1"/>
          </a:lnRef>
          <a:fillRef idx="1">
            <a:schemeClr val="lt1"/>
          </a:fillRef>
          <a:effectRef idx="0">
            <a:schemeClr val="dk1"/>
          </a:effectRef>
          <a:fontRef idx="minor">
            <a:schemeClr val="dk1"/>
          </a:fontRef>
        </p:style>
        <p:txBody>
          <a:bodyPr>
            <a:normAutofit/>
          </a:bodyPr>
          <a:lstStyle/>
          <a:p>
            <a:r>
              <a:rPr lang="en-GB" sz="4600"/>
              <a:t>Preparation for English – refer to the pre-course booklet </a:t>
            </a:r>
          </a:p>
        </p:txBody>
      </p:sp>
      <p:graphicFrame>
        <p:nvGraphicFramePr>
          <p:cNvPr id="5" name="Content Placeholder 2">
            <a:extLst>
              <a:ext uri="{FF2B5EF4-FFF2-40B4-BE49-F238E27FC236}">
                <a16:creationId xmlns:a16="http://schemas.microsoft.com/office/drawing/2014/main" id="{78DAE2A8-719E-24C0-B490-9575BC657516}"/>
              </a:ext>
            </a:extLst>
          </p:cNvPr>
          <p:cNvGraphicFramePr>
            <a:graphicFrameLocks noGrp="1"/>
          </p:cNvGraphicFramePr>
          <p:nvPr>
            <p:ph idx="1"/>
            <p:extLst>
              <p:ext uri="{D42A27DB-BD31-4B8C-83A1-F6EECF244321}">
                <p14:modId xmlns:p14="http://schemas.microsoft.com/office/powerpoint/2010/main" val="3496901047"/>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7049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1" name="Straight Connector 10">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0BA28970-3E8F-46CD-A302-42EE83668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6CA393-C0F5-0464-7783-A7E2E6F105B2}"/>
              </a:ext>
            </a:extLst>
          </p:cNvPr>
          <p:cNvSpPr txBox="1">
            <a:spLocks/>
          </p:cNvSpPr>
          <p:nvPr/>
        </p:nvSpPr>
        <p:spPr>
          <a:xfrm>
            <a:off x="643467" y="643467"/>
            <a:ext cx="7164674" cy="557106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r">
              <a:spcAft>
                <a:spcPts val="600"/>
              </a:spcAft>
            </a:pPr>
            <a:r>
              <a:rPr lang="en-US" sz="6600" spc="200">
                <a:solidFill>
                  <a:schemeClr val="tx1">
                    <a:alpha val="80000"/>
                  </a:schemeClr>
                </a:solidFill>
              </a:rPr>
              <a:t>Du </a:t>
            </a:r>
            <a:r>
              <a:rPr lang="en-US" sz="6600" spc="200" err="1">
                <a:solidFill>
                  <a:schemeClr val="tx1">
                    <a:alpha val="80000"/>
                  </a:schemeClr>
                </a:solidFill>
              </a:rPr>
              <a:t>Iz</a:t>
            </a:r>
            <a:r>
              <a:rPr lang="en-US" sz="6600" spc="200">
                <a:solidFill>
                  <a:schemeClr val="tx1">
                    <a:alpha val="80000"/>
                  </a:schemeClr>
                </a:solidFill>
              </a:rPr>
              <a:t> Tak?</a:t>
            </a:r>
          </a:p>
        </p:txBody>
      </p:sp>
      <p:cxnSp>
        <p:nvCxnSpPr>
          <p:cNvPr id="15" name="Straight Connector 14">
            <a:extLst>
              <a:ext uri="{FF2B5EF4-FFF2-40B4-BE49-F238E27FC236}">
                <a16:creationId xmlns:a16="http://schemas.microsoft.com/office/drawing/2014/main" id="{47AE7893-212D-45CB-A5B0-AE377389AB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771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73DEAEA-BFDB-410C-89E7-02514506C8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6EAAB671-E1B2-4834-B3F6-E0A2D3BE86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3">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362EE7FF-9E9F-4A67-9F86-75151A968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274"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26C8E2-28A3-40D8-9B7F-2934161F39CC}"/>
              </a:ext>
            </a:extLst>
          </p:cNvPr>
          <p:cNvSpPr>
            <a:spLocks noGrp="1"/>
          </p:cNvSpPr>
          <p:nvPr>
            <p:ph type="title"/>
          </p:nvPr>
        </p:nvSpPr>
        <p:spPr>
          <a:xfrm>
            <a:off x="5258134" y="640080"/>
            <a:ext cx="6293689" cy="3652405"/>
          </a:xfrm>
        </p:spPr>
        <p:txBody>
          <a:bodyPr vert="horz" lIns="91440" tIns="45720" rIns="91440" bIns="45720" rtlCol="0" anchor="b">
            <a:normAutofit/>
          </a:bodyPr>
          <a:lstStyle/>
          <a:p>
            <a:r>
              <a:rPr lang="en-US" sz="4400" spc="200">
                <a:solidFill>
                  <a:schemeClr val="tx1">
                    <a:lumMod val="85000"/>
                    <a:lumOff val="15000"/>
                  </a:schemeClr>
                </a:solidFill>
              </a:rPr>
              <a:t>What is being said?</a:t>
            </a:r>
          </a:p>
        </p:txBody>
      </p:sp>
      <p:pic>
        <p:nvPicPr>
          <p:cNvPr id="4" name="Picture 3">
            <a:extLst>
              <a:ext uri="{FF2B5EF4-FFF2-40B4-BE49-F238E27FC236}">
                <a16:creationId xmlns:a16="http://schemas.microsoft.com/office/drawing/2014/main" id="{605E455C-CD7B-45F0-88A9-4FE91326A0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59" y="620720"/>
            <a:ext cx="3951021" cy="5597733"/>
          </a:xfrm>
          <a:prstGeom prst="rect">
            <a:avLst/>
          </a:prstGeom>
        </p:spPr>
      </p:pic>
      <p:cxnSp>
        <p:nvCxnSpPr>
          <p:cNvPr id="15" name="Straight Connector 14">
            <a:extLst>
              <a:ext uri="{FF2B5EF4-FFF2-40B4-BE49-F238E27FC236}">
                <a16:creationId xmlns:a16="http://schemas.microsoft.com/office/drawing/2014/main" id="{B9A2B59D-5173-41AC-83C2-07213C352B5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09640" y="4388141"/>
            <a:ext cx="58521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5277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2ED57-DE40-4C06-993C-A26E0DE61A2B}"/>
              </a:ext>
            </a:extLst>
          </p:cNvPr>
          <p:cNvSpPr>
            <a:spLocks noGrp="1"/>
          </p:cNvSpPr>
          <p:nvPr>
            <p:ph type="title"/>
          </p:nvPr>
        </p:nvSpPr>
        <p:spPr>
          <a:xfrm>
            <a:off x="1024128" y="585216"/>
            <a:ext cx="5902061" cy="1499616"/>
          </a:xfrm>
        </p:spPr>
        <p:txBody>
          <a:bodyPr>
            <a:normAutofit/>
          </a:bodyPr>
          <a:lstStyle/>
          <a:p>
            <a:r>
              <a:rPr lang="en-GB"/>
              <a:t>Elements of Language</a:t>
            </a:r>
          </a:p>
        </p:txBody>
      </p:sp>
      <p:sp>
        <p:nvSpPr>
          <p:cNvPr id="3" name="Content Placeholder 2">
            <a:extLst>
              <a:ext uri="{FF2B5EF4-FFF2-40B4-BE49-F238E27FC236}">
                <a16:creationId xmlns:a16="http://schemas.microsoft.com/office/drawing/2014/main" id="{17E5D80B-DADC-4757-AED6-5B728F68BCB3}"/>
              </a:ext>
            </a:extLst>
          </p:cNvPr>
          <p:cNvSpPr>
            <a:spLocks noGrp="1"/>
          </p:cNvSpPr>
          <p:nvPr>
            <p:ph idx="1"/>
          </p:nvPr>
        </p:nvSpPr>
        <p:spPr>
          <a:xfrm>
            <a:off x="1024128" y="2286000"/>
            <a:ext cx="5902061" cy="3931920"/>
          </a:xfrm>
        </p:spPr>
        <p:txBody>
          <a:bodyPr>
            <a:normAutofit/>
          </a:bodyPr>
          <a:lstStyle/>
          <a:p>
            <a:r>
              <a:rPr lang="en-GB" sz="4000"/>
              <a:t>Sound</a:t>
            </a:r>
          </a:p>
          <a:p>
            <a:endParaRPr lang="en-GB" sz="4000"/>
          </a:p>
          <a:p>
            <a:r>
              <a:rPr lang="en-GB" sz="4000"/>
              <a:t>Word</a:t>
            </a:r>
          </a:p>
          <a:p>
            <a:endParaRPr lang="en-GB" sz="4000"/>
          </a:p>
          <a:p>
            <a:r>
              <a:rPr lang="en-GB" sz="4000"/>
              <a:t>Sentence </a:t>
            </a:r>
          </a:p>
        </p:txBody>
      </p:sp>
      <p:pic>
        <p:nvPicPr>
          <p:cNvPr id="4" name="Picture 3">
            <a:extLst>
              <a:ext uri="{FF2B5EF4-FFF2-40B4-BE49-F238E27FC236}">
                <a16:creationId xmlns:a16="http://schemas.microsoft.com/office/drawing/2014/main" id="{DC8E47E1-EDAE-4027-99B3-0CBAE1A310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3604" y="640080"/>
            <a:ext cx="3936980" cy="5577840"/>
          </a:xfrm>
          <a:prstGeom prst="rect">
            <a:avLst/>
          </a:prstGeom>
        </p:spPr>
      </p:pic>
    </p:spTree>
    <p:extLst>
      <p:ext uri="{BB962C8B-B14F-4D97-AF65-F5344CB8AC3E}">
        <p14:creationId xmlns:p14="http://schemas.microsoft.com/office/powerpoint/2010/main" val="2097191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2ED57-DE40-4C06-993C-A26E0DE61A2B}"/>
              </a:ext>
            </a:extLst>
          </p:cNvPr>
          <p:cNvSpPr>
            <a:spLocks noGrp="1"/>
          </p:cNvSpPr>
          <p:nvPr>
            <p:ph type="title"/>
          </p:nvPr>
        </p:nvSpPr>
        <p:spPr>
          <a:xfrm>
            <a:off x="1258349" y="846138"/>
            <a:ext cx="4563611" cy="1143000"/>
          </a:xfrm>
        </p:spPr>
        <p:txBody>
          <a:bodyPr>
            <a:normAutofit fontScale="90000"/>
          </a:bodyPr>
          <a:lstStyle/>
          <a:p>
            <a:pPr algn="l"/>
            <a:r>
              <a:rPr lang="en-GB">
                <a:solidFill>
                  <a:schemeClr val="tx1"/>
                </a:solidFill>
              </a:rPr>
              <a:t>Elements of Language</a:t>
            </a:r>
          </a:p>
        </p:txBody>
      </p:sp>
      <p:sp>
        <p:nvSpPr>
          <p:cNvPr id="3" name="Content Placeholder 2">
            <a:extLst>
              <a:ext uri="{FF2B5EF4-FFF2-40B4-BE49-F238E27FC236}">
                <a16:creationId xmlns:a16="http://schemas.microsoft.com/office/drawing/2014/main" id="{17E5D80B-DADC-4757-AED6-5B728F68BCB3}"/>
              </a:ext>
            </a:extLst>
          </p:cNvPr>
          <p:cNvSpPr>
            <a:spLocks noGrp="1"/>
          </p:cNvSpPr>
          <p:nvPr>
            <p:ph idx="1"/>
          </p:nvPr>
        </p:nvSpPr>
        <p:spPr>
          <a:xfrm>
            <a:off x="1673479" y="2858491"/>
            <a:ext cx="3240360" cy="1545730"/>
          </a:xfrm>
        </p:spPr>
        <p:txBody>
          <a:bodyPr>
            <a:normAutofit/>
          </a:bodyPr>
          <a:lstStyle/>
          <a:p>
            <a:r>
              <a:rPr lang="en-GB" sz="4000"/>
              <a:t>MEANING</a:t>
            </a:r>
            <a:br>
              <a:rPr lang="en-GB" sz="4000"/>
            </a:br>
            <a:r>
              <a:rPr lang="en-GB" sz="4000"/>
              <a:t>(semantics)</a:t>
            </a:r>
          </a:p>
          <a:p>
            <a:pPr marL="0" indent="0">
              <a:buNone/>
            </a:pPr>
            <a:endParaRPr lang="en-GB" sz="4000"/>
          </a:p>
          <a:p>
            <a:pPr marL="0" indent="0">
              <a:buNone/>
            </a:pPr>
            <a:endParaRPr lang="en-GB" sz="4000"/>
          </a:p>
        </p:txBody>
      </p:sp>
      <p:pic>
        <p:nvPicPr>
          <p:cNvPr id="4" name="Picture 3">
            <a:extLst>
              <a:ext uri="{FF2B5EF4-FFF2-40B4-BE49-F238E27FC236}">
                <a16:creationId xmlns:a16="http://schemas.microsoft.com/office/drawing/2014/main" id="{DC8E47E1-EDAE-4027-99B3-0CBAE1A310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0042" y="474616"/>
            <a:ext cx="4163274" cy="5908768"/>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701C76C5-5F8B-CFA1-FDBB-48BF8D4B255A}"/>
              </a:ext>
            </a:extLst>
          </p:cNvPr>
          <p:cNvSpPr txBox="1"/>
          <p:nvPr/>
        </p:nvSpPr>
        <p:spPr>
          <a:xfrm>
            <a:off x="306137" y="5740400"/>
            <a:ext cx="533667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4"/>
              </a:rPr>
              <a:t>https://www.youtube.com/watch?v=81CxsmxWvO4</a:t>
            </a:r>
            <a:endParaRPr lang="en-US"/>
          </a:p>
        </p:txBody>
      </p:sp>
    </p:spTree>
    <p:extLst>
      <p:ext uri="{BB962C8B-B14F-4D97-AF65-F5344CB8AC3E}">
        <p14:creationId xmlns:p14="http://schemas.microsoft.com/office/powerpoint/2010/main" val="134652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group of children reading books&#10;&#10;Description automatically generated">
            <a:extLst>
              <a:ext uri="{FF2B5EF4-FFF2-40B4-BE49-F238E27FC236}">
                <a16:creationId xmlns:a16="http://schemas.microsoft.com/office/drawing/2014/main" id="{B233BE75-BEAA-0292-4567-96D8B1A65498}"/>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6730" b="18270"/>
          <a:stretch/>
        </p:blipFill>
        <p:spPr>
          <a:xfrm>
            <a:off x="20" y="10"/>
            <a:ext cx="12191980" cy="6857990"/>
          </a:xfrm>
          <a:prstGeom prst="rect">
            <a:avLst/>
          </a:prstGeom>
        </p:spPr>
      </p:pic>
      <p:sp>
        <p:nvSpPr>
          <p:cNvPr id="13" name="Rectangle 12">
            <a:extLst>
              <a:ext uri="{FF2B5EF4-FFF2-40B4-BE49-F238E27FC236}">
                <a16:creationId xmlns:a16="http://schemas.microsoft.com/office/drawing/2014/main" id="{E1CF2A21-8A04-457E-A95E-0E005AEE7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5" cy="6858000"/>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2F283A-9A43-58A5-474F-7FEB68F94AC9}"/>
              </a:ext>
            </a:extLst>
          </p:cNvPr>
          <p:cNvSpPr>
            <a:spLocks noGrp="1"/>
          </p:cNvSpPr>
          <p:nvPr>
            <p:ph type="title"/>
          </p:nvPr>
        </p:nvSpPr>
        <p:spPr>
          <a:xfrm>
            <a:off x="1024128" y="585216"/>
            <a:ext cx="6066818" cy="1499616"/>
          </a:xfrm>
        </p:spPr>
        <p:txBody>
          <a:bodyPr>
            <a:normAutofit/>
          </a:bodyPr>
          <a:lstStyle/>
          <a:p>
            <a:r>
              <a:rPr lang="en-GB" dirty="0">
                <a:solidFill>
                  <a:srgbClr val="000000"/>
                </a:solidFill>
              </a:rPr>
              <a:t>What is English?</a:t>
            </a:r>
          </a:p>
        </p:txBody>
      </p:sp>
      <p:cxnSp>
        <p:nvCxnSpPr>
          <p:cNvPr id="15" name="Straight Connector 14">
            <a:extLst>
              <a:ext uri="{FF2B5EF4-FFF2-40B4-BE49-F238E27FC236}">
                <a16:creationId xmlns:a16="http://schemas.microsoft.com/office/drawing/2014/main" id="{8435344E-67FA-430E-A28D-6DF65F6262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DFE038E-A18C-4AEF-62F3-2B915BF0EF8A}"/>
              </a:ext>
            </a:extLst>
          </p:cNvPr>
          <p:cNvSpPr>
            <a:spLocks noGrp="1"/>
          </p:cNvSpPr>
          <p:nvPr>
            <p:ph idx="1"/>
          </p:nvPr>
        </p:nvSpPr>
        <p:spPr>
          <a:xfrm>
            <a:off x="446315" y="1737359"/>
            <a:ext cx="6977737" cy="5000897"/>
          </a:xfrm>
        </p:spPr>
        <p:txBody>
          <a:bodyPr vert="horz" lIns="45720" tIns="45720" rIns="45720" bIns="45720" rtlCol="0" anchor="t">
            <a:normAutofit/>
          </a:bodyPr>
          <a:lstStyle/>
          <a:p>
            <a:pPr>
              <a:buFont typeface="Wingdings" panose="05000000000000000000" pitchFamily="2" charset="2"/>
              <a:buChar char="Ø"/>
            </a:pPr>
            <a:r>
              <a:rPr lang="en-GB" sz="2600" b="1" i="1" dirty="0">
                <a:solidFill>
                  <a:srgbClr val="000000"/>
                </a:solidFill>
              </a:rPr>
              <a:t>What are  your memories of English lessons in primary school?</a:t>
            </a:r>
          </a:p>
          <a:p>
            <a:pPr marL="0" indent="0">
              <a:buNone/>
            </a:pPr>
            <a:r>
              <a:rPr lang="en-GB" sz="2000" dirty="0">
                <a:solidFill>
                  <a:srgbClr val="000000"/>
                </a:solidFill>
              </a:rPr>
              <a:t>‘English has a pre-eminent place in education and in society. A high-quality education in English will teach pupils to speak and write fluently so that they can communicate their ideas and emotions to others and through their reading and listening, others can communicate with them. Through reading in particular, pupils have a chance to develop culturally, emotionally, intellectually, socially and spiritually. Literature, especially, plays a key role in such development. Reading also enables pupils both to acquire knowledge and to build on what they already know. </a:t>
            </a:r>
            <a:r>
              <a:rPr lang="en-GB" sz="2000" b="1" dirty="0">
                <a:solidFill>
                  <a:srgbClr val="00B050"/>
                </a:solidFill>
              </a:rPr>
              <a:t>All the skills of language are essential to participating fully as a member of society; pupils, therefore, who do not learn to speak, read and write fluently and confidently are effectively disenfranchised.’</a:t>
            </a:r>
          </a:p>
          <a:p>
            <a:r>
              <a:rPr lang="en-GB" sz="2000" dirty="0">
                <a:solidFill>
                  <a:srgbClr val="000000"/>
                </a:solidFill>
              </a:rPr>
              <a:t>The national curriculum (2014) Purpose of Study English – key stages 1 and 2</a:t>
            </a:r>
          </a:p>
        </p:txBody>
      </p:sp>
      <p:sp>
        <p:nvSpPr>
          <p:cNvPr id="8" name="TextBox 7">
            <a:extLst>
              <a:ext uri="{FF2B5EF4-FFF2-40B4-BE49-F238E27FC236}">
                <a16:creationId xmlns:a16="http://schemas.microsoft.com/office/drawing/2014/main" id="{13376B4C-4B70-E2C5-75ED-1F9FCC47F4F9}"/>
              </a:ext>
            </a:extLst>
          </p:cNvPr>
          <p:cNvSpPr txBox="1"/>
          <p:nvPr/>
        </p:nvSpPr>
        <p:spPr>
          <a:xfrm>
            <a:off x="9942666" y="6657945"/>
            <a:ext cx="2249334"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flickr.com/photos/sanjoselibrary/2839834669/">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131855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2239" y="274638"/>
            <a:ext cx="10375628" cy="1143000"/>
          </a:xfrm>
        </p:spPr>
        <p:txBody>
          <a:bodyPr>
            <a:normAutofit fontScale="90000"/>
          </a:bodyPr>
          <a:lstStyle/>
          <a:p>
            <a:r>
              <a:rPr lang="en-GB" b="1"/>
              <a:t>Familiarise yourself with documentation</a:t>
            </a:r>
            <a:br>
              <a:rPr lang="en-GB" b="1">
                <a:highlight>
                  <a:srgbClr val="FFFF00"/>
                </a:highlight>
              </a:rPr>
            </a:br>
            <a:endParaRPr lang="en-GB">
              <a:highlight>
                <a:srgbClr val="FFFF00"/>
              </a:highlight>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0664" y="1568611"/>
            <a:ext cx="2823648" cy="4087128"/>
          </a:xfrm>
          <a:prstGeom prst="rect">
            <a:avLst/>
          </a:prstGeom>
          <a:ln/>
        </p:spPr>
        <p:style>
          <a:lnRef idx="2">
            <a:schemeClr val="dk1"/>
          </a:lnRef>
          <a:fillRef idx="1">
            <a:schemeClr val="lt1"/>
          </a:fillRef>
          <a:effectRef idx="0">
            <a:schemeClr val="dk1"/>
          </a:effectRef>
          <a:fontRef idx="minor">
            <a:schemeClr val="dk1"/>
          </a:fontRef>
        </p:style>
      </p:pic>
      <p:sp>
        <p:nvSpPr>
          <p:cNvPr id="3" name="Rectangle 2">
            <a:extLst>
              <a:ext uri="{FF2B5EF4-FFF2-40B4-BE49-F238E27FC236}">
                <a16:creationId xmlns:a16="http://schemas.microsoft.com/office/drawing/2014/main" id="{D8D9FCC3-7D37-4D2A-90FD-D90CDD87D932}"/>
              </a:ext>
            </a:extLst>
          </p:cNvPr>
          <p:cNvSpPr/>
          <p:nvPr/>
        </p:nvSpPr>
        <p:spPr>
          <a:xfrm>
            <a:off x="1884040" y="5733256"/>
            <a:ext cx="3392810" cy="73866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400" dirty="0">
                <a:hlinkClick r:id="rId4"/>
              </a:rPr>
              <a:t>https://www.gov.uk/government/publications/early-years-foundation-stage-framework--2</a:t>
            </a:r>
            <a:r>
              <a:rPr lang="en-GB" sz="1400" dirty="0"/>
              <a:t> </a:t>
            </a:r>
          </a:p>
        </p:txBody>
      </p:sp>
      <p:sp>
        <p:nvSpPr>
          <p:cNvPr id="4" name="Rectangle 3">
            <a:extLst>
              <a:ext uri="{FF2B5EF4-FFF2-40B4-BE49-F238E27FC236}">
                <a16:creationId xmlns:a16="http://schemas.microsoft.com/office/drawing/2014/main" id="{C516BBD7-9091-44BB-85C5-A1D908CBDD01}"/>
              </a:ext>
            </a:extLst>
          </p:cNvPr>
          <p:cNvSpPr/>
          <p:nvPr/>
        </p:nvSpPr>
        <p:spPr>
          <a:xfrm>
            <a:off x="7032104" y="5760656"/>
            <a:ext cx="3275856" cy="73866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400">
                <a:hlinkClick r:id="rId5"/>
              </a:rPr>
              <a:t>https://www.gov.uk/government/publications/national-curriculum-in-england-primary-curriculum</a:t>
            </a:r>
            <a:endParaRPr lang="en-GB" sz="1400"/>
          </a:p>
        </p:txBody>
      </p:sp>
      <p:pic>
        <p:nvPicPr>
          <p:cNvPr id="7" name="Picture 6">
            <a:extLst>
              <a:ext uri="{FF2B5EF4-FFF2-40B4-BE49-F238E27FC236}">
                <a16:creationId xmlns:a16="http://schemas.microsoft.com/office/drawing/2014/main" id="{705DF69E-BA80-C782-29B1-7034C81A322E}"/>
              </a:ext>
            </a:extLst>
          </p:cNvPr>
          <p:cNvPicPr>
            <a:picLocks noChangeAspect="1"/>
          </p:cNvPicPr>
          <p:nvPr/>
        </p:nvPicPr>
        <p:blipFill>
          <a:blip r:embed="rId6"/>
          <a:stretch>
            <a:fillRect/>
          </a:stretch>
        </p:blipFill>
        <p:spPr>
          <a:xfrm>
            <a:off x="2064043" y="1436730"/>
            <a:ext cx="3003651" cy="3984539"/>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306201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EAC42-9435-3327-85C7-FB7DAB059C0F}"/>
              </a:ext>
            </a:extLst>
          </p:cNvPr>
          <p:cNvSpPr>
            <a:spLocks noGrp="1"/>
          </p:cNvSpPr>
          <p:nvPr>
            <p:ph type="title"/>
          </p:nvPr>
        </p:nvSpPr>
        <p:spPr>
          <a:xfrm>
            <a:off x="1024128" y="585216"/>
            <a:ext cx="5902061" cy="1499616"/>
          </a:xfrm>
        </p:spPr>
        <p:txBody>
          <a:bodyPr vert="horz" lIns="91440" tIns="45720" rIns="91440" bIns="45720" rtlCol="0" anchor="ctr">
            <a:normAutofit/>
          </a:bodyPr>
          <a:lstStyle/>
          <a:p>
            <a:r>
              <a:rPr lang="en-US"/>
              <a:t>Early reading and ssp</a:t>
            </a:r>
          </a:p>
        </p:txBody>
      </p:sp>
      <p:sp>
        <p:nvSpPr>
          <p:cNvPr id="7" name="TextBox 6">
            <a:extLst>
              <a:ext uri="{FF2B5EF4-FFF2-40B4-BE49-F238E27FC236}">
                <a16:creationId xmlns:a16="http://schemas.microsoft.com/office/drawing/2014/main" id="{E8ACB2F0-3337-1455-5C95-1CA7A68C556F}"/>
              </a:ext>
            </a:extLst>
          </p:cNvPr>
          <p:cNvSpPr txBox="1"/>
          <p:nvPr/>
        </p:nvSpPr>
        <p:spPr>
          <a:xfrm>
            <a:off x="1024128" y="2286000"/>
            <a:ext cx="5902061" cy="3931920"/>
          </a:xfrm>
          <a:prstGeom prst="rect">
            <a:avLst/>
          </a:prstGeom>
        </p:spPr>
        <p:style>
          <a:lnRef idx="2">
            <a:schemeClr val="dk1"/>
          </a:lnRef>
          <a:fillRef idx="1">
            <a:schemeClr val="lt1"/>
          </a:fillRef>
          <a:effectRef idx="0">
            <a:schemeClr val="dk1"/>
          </a:effectRef>
          <a:fontRef idx="minor">
            <a:schemeClr val="dk1"/>
          </a:fontRef>
        </p:style>
        <p:txBody>
          <a:bodyPr vert="horz" lIns="45720" tIns="45720" rIns="45720" bIns="45720" rtlCol="0" anchor="t">
            <a:normAutofit/>
          </a:bodyPr>
          <a:lstStyle/>
          <a:p>
            <a:pPr defTabSz="914400">
              <a:lnSpc>
                <a:spcPct val="90000"/>
              </a:lnSpc>
              <a:spcAft>
                <a:spcPts val="600"/>
              </a:spcAft>
              <a:buClr>
                <a:schemeClr val="accent1"/>
              </a:buClr>
            </a:pPr>
            <a:r>
              <a:rPr lang="en-US" b="1">
                <a:solidFill>
                  <a:schemeClr val="tx1"/>
                </a:solidFill>
              </a:rPr>
              <a:t>Phonic knowledge</a:t>
            </a:r>
          </a:p>
          <a:p>
            <a:pPr defTabSz="914400">
              <a:lnSpc>
                <a:spcPct val="90000"/>
              </a:lnSpc>
              <a:spcAft>
                <a:spcPts val="600"/>
              </a:spcAft>
              <a:buClr>
                <a:schemeClr val="accent1"/>
              </a:buClr>
            </a:pPr>
            <a:r>
              <a:rPr lang="en-US">
                <a:solidFill>
                  <a:schemeClr val="tx1"/>
                </a:solidFill>
              </a:rPr>
              <a:t>In order to teach reading effectively you will need to develop your subject knowledge about systematic synthetic phonics. </a:t>
            </a:r>
          </a:p>
          <a:p>
            <a:pPr defTabSz="914400">
              <a:lnSpc>
                <a:spcPct val="90000"/>
              </a:lnSpc>
              <a:spcAft>
                <a:spcPts val="600"/>
              </a:spcAft>
              <a:buClr>
                <a:schemeClr val="accent1"/>
              </a:buClr>
            </a:pPr>
            <a:r>
              <a:rPr lang="en-US">
                <a:solidFill>
                  <a:schemeClr val="tx1"/>
                </a:solidFill>
              </a:rPr>
              <a:t>In order to prepare yourself for this important strand of subject knowledge: </a:t>
            </a:r>
          </a:p>
          <a:p>
            <a:pPr marL="285750" indent="-285750" defTabSz="914400">
              <a:lnSpc>
                <a:spcPct val="90000"/>
              </a:lnSpc>
              <a:spcAft>
                <a:spcPts val="600"/>
              </a:spcAft>
              <a:buClr>
                <a:schemeClr val="accent1"/>
              </a:buClr>
              <a:buFontTx/>
              <a:buChar char="-"/>
            </a:pPr>
            <a:r>
              <a:rPr lang="en-US">
                <a:solidFill>
                  <a:schemeClr val="tx1"/>
                </a:solidFill>
              </a:rPr>
              <a:t>Look up the following terms and make notes about them: systematic synthetic phonics, phoneme, grapheme, digraph, trigraph, adjacent consonants, blend, segment. </a:t>
            </a:r>
          </a:p>
          <a:p>
            <a:pPr marL="285750" indent="-285750" defTabSz="914400">
              <a:lnSpc>
                <a:spcPct val="90000"/>
              </a:lnSpc>
              <a:spcAft>
                <a:spcPts val="600"/>
              </a:spcAft>
              <a:buClr>
                <a:schemeClr val="accent1"/>
              </a:buClr>
              <a:buFontTx/>
              <a:buChar char="-"/>
            </a:pPr>
            <a:r>
              <a:rPr lang="en-US">
                <a:solidFill>
                  <a:schemeClr val="tx1"/>
                </a:solidFill>
              </a:rPr>
              <a:t>Understanding how early reading is taught is an important aspect of the course. Read The Reading Framework (DFE, 2023):</a:t>
            </a:r>
          </a:p>
          <a:p>
            <a:pPr marL="285750" indent="-285750" defTabSz="914400">
              <a:lnSpc>
                <a:spcPct val="90000"/>
              </a:lnSpc>
              <a:spcAft>
                <a:spcPts val="600"/>
              </a:spcAft>
              <a:buClr>
                <a:schemeClr val="accent1"/>
              </a:buClr>
              <a:buFontTx/>
              <a:buChar char="-"/>
            </a:pPr>
            <a:r>
              <a:rPr lang="en-US">
                <a:solidFill>
                  <a:schemeClr val="tx1"/>
                </a:solidFill>
                <a:hlinkClick r:id="rId3">
                  <a:extLst>
                    <a:ext uri="{A12FA001-AC4F-418D-AE19-62706E023703}">
                      <ahyp:hlinkClr xmlns:ahyp="http://schemas.microsoft.com/office/drawing/2018/hyperlinkcolor" val="tx"/>
                    </a:ext>
                  </a:extLst>
                </a:hlinkClick>
              </a:rPr>
              <a:t>https://www.gov.uk/government/publications/the-reading-framework-teaching-the-foundations-of-literacy</a:t>
            </a:r>
            <a:r>
              <a:rPr lang="en-US">
                <a:solidFill>
                  <a:schemeClr val="tx1"/>
                </a:solidFill>
              </a:rPr>
              <a:t> </a:t>
            </a:r>
          </a:p>
        </p:txBody>
      </p:sp>
      <p:pic>
        <p:nvPicPr>
          <p:cNvPr id="4" name="Picture 3">
            <a:extLst>
              <a:ext uri="{FF2B5EF4-FFF2-40B4-BE49-F238E27FC236}">
                <a16:creationId xmlns:a16="http://schemas.microsoft.com/office/drawing/2014/main" id="{21D39A2A-7182-0691-A447-66E40276D15D}"/>
              </a:ext>
            </a:extLst>
          </p:cNvPr>
          <p:cNvPicPr>
            <a:picLocks noChangeAspect="1"/>
          </p:cNvPicPr>
          <p:nvPr/>
        </p:nvPicPr>
        <p:blipFill>
          <a:blip r:embed="rId4"/>
          <a:stretch>
            <a:fillRect/>
          </a:stretch>
        </p:blipFill>
        <p:spPr>
          <a:xfrm>
            <a:off x="7296150" y="398457"/>
            <a:ext cx="4343400" cy="6061086"/>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4183328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73DEAEA-BFDB-410C-89E7-02514506C8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6EAAB671-E1B2-4834-B3F6-E0A2D3BE86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3">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41DE443D-9A89-4F4F-B174-24C80A1E69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34E3164-F487-4F42-9E73-153A80BE3F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22CDFA-D545-B3D2-268E-B03581F6CC54}"/>
              </a:ext>
            </a:extLst>
          </p:cNvPr>
          <p:cNvSpPr>
            <a:spLocks noGrp="1"/>
          </p:cNvSpPr>
          <p:nvPr>
            <p:ph type="title"/>
          </p:nvPr>
        </p:nvSpPr>
        <p:spPr>
          <a:xfrm>
            <a:off x="457200" y="4960137"/>
            <a:ext cx="7772400" cy="1463040"/>
          </a:xfrm>
        </p:spPr>
        <p:txBody>
          <a:bodyPr vert="horz" lIns="91440" tIns="45720" rIns="91440" bIns="45720" rtlCol="0" anchor="ctr">
            <a:normAutofit/>
          </a:bodyPr>
          <a:lstStyle/>
          <a:p>
            <a:pPr algn="r"/>
            <a:r>
              <a:rPr lang="en-US" spc="200" err="1">
                <a:solidFill>
                  <a:srgbClr val="FFFFFF"/>
                </a:solidFill>
              </a:rPr>
              <a:t>spaG</a:t>
            </a:r>
            <a:r>
              <a:rPr lang="en-US" spc="200">
                <a:solidFill>
                  <a:srgbClr val="FFFFFF"/>
                </a:solidFill>
              </a:rPr>
              <a:t> – brush up on your grammar knowledge</a:t>
            </a:r>
          </a:p>
        </p:txBody>
      </p:sp>
      <p:cxnSp>
        <p:nvCxnSpPr>
          <p:cNvPr id="17" name="Straight Connector 16">
            <a:extLst>
              <a:ext uri="{FF2B5EF4-FFF2-40B4-BE49-F238E27FC236}">
                <a16:creationId xmlns:a16="http://schemas.microsoft.com/office/drawing/2014/main" id="{A3301547-2A66-4702-AF5D-6FD5ED317F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406507" y="5220212"/>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D2DC65C-1086-F94A-7334-1C323D44E96B}"/>
              </a:ext>
            </a:extLst>
          </p:cNvPr>
          <p:cNvPicPr>
            <a:picLocks noChangeAspect="1"/>
          </p:cNvPicPr>
          <p:nvPr/>
        </p:nvPicPr>
        <p:blipFill>
          <a:blip r:embed="rId4"/>
          <a:stretch>
            <a:fillRect/>
          </a:stretch>
        </p:blipFill>
        <p:spPr>
          <a:xfrm>
            <a:off x="114300" y="0"/>
            <a:ext cx="6877050" cy="4286250"/>
          </a:xfrm>
          <a:prstGeom prst="rect">
            <a:avLst/>
          </a:prstGeom>
        </p:spPr>
        <p:style>
          <a:lnRef idx="2">
            <a:schemeClr val="dk1"/>
          </a:lnRef>
          <a:fillRef idx="1">
            <a:schemeClr val="lt1"/>
          </a:fillRef>
          <a:effectRef idx="0">
            <a:schemeClr val="dk1"/>
          </a:effectRef>
          <a:fontRef idx="minor">
            <a:schemeClr val="dk1"/>
          </a:fontRef>
        </p:style>
      </p:pic>
      <p:sp>
        <p:nvSpPr>
          <p:cNvPr id="6" name="TextBox 5">
            <a:extLst>
              <a:ext uri="{FF2B5EF4-FFF2-40B4-BE49-F238E27FC236}">
                <a16:creationId xmlns:a16="http://schemas.microsoft.com/office/drawing/2014/main" id="{7120615C-D8E1-AC0C-B466-08CBDD3F249A}"/>
              </a:ext>
            </a:extLst>
          </p:cNvPr>
          <p:cNvSpPr txBox="1"/>
          <p:nvPr/>
        </p:nvSpPr>
        <p:spPr>
          <a:xfrm>
            <a:off x="457200" y="3814530"/>
            <a:ext cx="1731436" cy="369332"/>
          </a:xfrm>
          <a:prstGeom prst="rect">
            <a:avLst/>
          </a:prstGeom>
          <a:noFill/>
        </p:spPr>
        <p:txBody>
          <a:bodyPr wrap="square" rtlCol="0">
            <a:spAutoFit/>
          </a:bodyPr>
          <a:lstStyle/>
          <a:p>
            <a:r>
              <a:rPr lang="en-GB"/>
              <a:t>SPaG test 2024</a:t>
            </a:r>
          </a:p>
        </p:txBody>
      </p:sp>
      <p:sp>
        <p:nvSpPr>
          <p:cNvPr id="7" name="Oval 6">
            <a:extLst>
              <a:ext uri="{FF2B5EF4-FFF2-40B4-BE49-F238E27FC236}">
                <a16:creationId xmlns:a16="http://schemas.microsoft.com/office/drawing/2014/main" id="{3BE04258-7E6A-CD51-D265-5414D5A3E4F4}"/>
              </a:ext>
            </a:extLst>
          </p:cNvPr>
          <p:cNvSpPr/>
          <p:nvPr/>
        </p:nvSpPr>
        <p:spPr>
          <a:xfrm>
            <a:off x="4904928" y="0"/>
            <a:ext cx="7003157" cy="4789182"/>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GB" b="1" dirty="0">
                <a:solidFill>
                  <a:schemeClr val="tx1"/>
                </a:solidFill>
                <a:latin typeface="Segoe UI" panose="020B0502040204020203" pitchFamily="34" charset="0"/>
              </a:rPr>
              <a:t>Difference between phrase and clause – a clause includes a subject and a verb.</a:t>
            </a:r>
          </a:p>
          <a:p>
            <a:pPr algn="ctr"/>
            <a:r>
              <a:rPr lang="en-GB" b="1" dirty="0">
                <a:solidFill>
                  <a:schemeClr val="tx1"/>
                </a:solidFill>
                <a:latin typeface="Segoe UI" panose="020B0502040204020203" pitchFamily="34" charset="0"/>
              </a:rPr>
              <a:t>‘You’ and ‘get’ are subject and verb so cannot be a phrase. </a:t>
            </a:r>
          </a:p>
          <a:p>
            <a:pPr algn="ctr"/>
            <a:r>
              <a:rPr lang="en-GB" b="1" dirty="0">
                <a:solidFill>
                  <a:schemeClr val="tx1"/>
                </a:solidFill>
                <a:latin typeface="Segoe UI" panose="020B0502040204020203" pitchFamily="34" charset="0"/>
              </a:rPr>
              <a:t>A relative clause always starts with a relative </a:t>
            </a:r>
            <a:r>
              <a:rPr lang="en-GB" b="1" dirty="0">
                <a:solidFill>
                  <a:schemeClr val="tx1"/>
                </a:solidFill>
                <a:effectLst/>
                <a:latin typeface="Segoe UI" panose="020B0502040204020203" pitchFamily="34" charset="0"/>
              </a:rPr>
              <a:t>pronoun - who or which or that. </a:t>
            </a:r>
          </a:p>
          <a:p>
            <a:pPr algn="ctr"/>
            <a:r>
              <a:rPr lang="en-GB" b="1" dirty="0">
                <a:solidFill>
                  <a:schemeClr val="tx1"/>
                </a:solidFill>
                <a:effectLst/>
                <a:latin typeface="Segoe UI" panose="020B0502040204020203" pitchFamily="34" charset="0"/>
              </a:rPr>
              <a:t>A subordinate clause is one which doesn't have complete meaning on its own and relies on the main clause for its meaning. Therefore, this is a subordinate clause as the second part gives you the information required for the sentence to make sense. It starts with the subordinating conjunction ‘if’. </a:t>
            </a:r>
            <a:endParaRPr lang="en-GB" b="1" dirty="0">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2130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4CDB205F9D94409B713977FBA3674B" ma:contentTypeVersion="" ma:contentTypeDescription="Create a new document." ma:contentTypeScope="" ma:versionID="226046cf5040232b893b56a7b7b83fcc">
  <xsd:schema xmlns:xsd="http://www.w3.org/2001/XMLSchema" xmlns:xs="http://www.w3.org/2001/XMLSchema" xmlns:p="http://schemas.microsoft.com/office/2006/metadata/properties" xmlns:ns2="1d06da1d-e105-4684-95eb-c62ad8f5d6ba" xmlns:ns3="75a28cf3-9262-494e-8e02-5092a5e3e3b0" xmlns:ns4="5fbb59fa-9856-46a9-8fd5-9ddddf792ab5" targetNamespace="http://schemas.microsoft.com/office/2006/metadata/properties" ma:root="true" ma:fieldsID="6417b0108823e85d51b0c064290b7853" ns2:_="" ns3:_="" ns4:_="">
    <xsd:import namespace="1d06da1d-e105-4684-95eb-c62ad8f5d6ba"/>
    <xsd:import namespace="75a28cf3-9262-494e-8e02-5092a5e3e3b0"/>
    <xsd:import namespace="5fbb59fa-9856-46a9-8fd5-9ddddf792ab5"/>
    <xsd:element name="properties">
      <xsd:complexType>
        <xsd:sequence>
          <xsd:element name="documentManagement">
            <xsd:complexType>
              <xsd:all>
                <xsd:element ref="ns2:l0bc4a1375b148fdaeb2b55c5d57fc3e" minOccurs="0"/>
                <xsd:element ref="ns3:TaxCatchAll" minOccurs="0"/>
                <xsd:element ref="ns2:c8fc7a0aa9f54e3ebfc6ae2b18b8a580" minOccurs="0"/>
                <xsd:element ref="ns3:TaxKeywordTaxHTField" minOccurs="0"/>
                <xsd:element ref="ns2:MediaServiceMetadata" minOccurs="0"/>
                <xsd:element ref="ns2:MediaServiceFastMetadata" minOccurs="0"/>
                <xsd:element ref="ns3:SharedWithUsers" minOccurs="0"/>
                <xsd:element ref="ns3:SharedWithDetails"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lcf76f155ced4ddcb4097134ff3c332f"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06da1d-e105-4684-95eb-c62ad8f5d6ba" elementFormDefault="qualified">
    <xsd:import namespace="http://schemas.microsoft.com/office/2006/documentManagement/types"/>
    <xsd:import namespace="http://schemas.microsoft.com/office/infopath/2007/PartnerControls"/>
    <xsd:element name="l0bc4a1375b148fdaeb2b55c5d57fc3e" ma:index="9" nillable="true" ma:taxonomy="true" ma:internalName="l0bc4a1375b148fdaeb2b55c5d57fc3e" ma:taxonomyFieldName="Roehampton_x0020_Team" ma:displayName="Roehampton Team" ma:default="" ma:fieldId="{50bc4a13-75b1-48fd-aeb2-b55c5d57fc3e}" ma:sspId="8d0af180-1065-48e5-bc0d-526fac628292" ma:termSetId="d1e35cad-1ad0-4857-8537-5b82f749682e" ma:anchorId="00000000-0000-0000-0000-000000000000" ma:open="false" ma:isKeyword="false">
      <xsd:complexType>
        <xsd:sequence>
          <xsd:element ref="pc:Terms" minOccurs="0" maxOccurs="1"/>
        </xsd:sequence>
      </xsd:complexType>
    </xsd:element>
    <xsd:element name="c8fc7a0aa9f54e3ebfc6ae2b18b8a580" ma:index="12" nillable="true" ma:taxonomy="true" ma:internalName="c8fc7a0aa9f54e3ebfc6ae2b18b8a580" ma:taxonomyFieldName="Document_x0020_Type" ma:displayName="Document Type" ma:default="" ma:fieldId="{c8fc7a0a-a9f5-4e3e-bfc6-ae2b18b8a580}" ma:taxonomyMulti="true" ma:sspId="8d0af180-1065-48e5-bc0d-526fac628292" ma:termSetId="a86422d8-cad4-4935-995f-47ef0cc840e7" ma:anchorId="00000000-0000-0000-0000-000000000000" ma:open="false" ma:isKeyword="false">
      <xsd:complexType>
        <xsd:sequence>
          <xsd:element ref="pc:Terms" minOccurs="0" maxOccurs="1"/>
        </xsd:sequence>
      </xsd:complexType>
    </xsd:element>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a28cf3-9262-494e-8e02-5092a5e3e3b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E4F9948B-D7F7-46E5-B882-8223F4F0F7FA}" ma:internalName="TaxCatchAll" ma:showField="CatchAllData" ma:web="{b872808e-e4c7-4f89-858f-7dc1b45506d7}">
      <xsd:complexType>
        <xsd:complexContent>
          <xsd:extension base="dms:MultiChoiceLookup">
            <xsd:sequence>
              <xsd:element name="Value" type="dms:Lookup" maxOccurs="unbounded" minOccurs="0" nillable="true"/>
            </xsd:sequence>
          </xsd:extension>
        </xsd:complexContent>
      </xsd:complexType>
    </xsd:element>
    <xsd:element name="TaxKeywordTaxHTField" ma:index="14" nillable="true" ma:taxonomy="true" ma:internalName="TaxKeywordTaxHTField" ma:taxonomyFieldName="TaxKeyword" ma:displayName="Enterprise Keywords" ma:fieldId="{23f27201-bee3-471e-b2e7-b64fd8b7ca38}" ma:taxonomyMulti="true" ma:sspId="8d0af180-1065-48e5-bc0d-526fac628292" ma:termSetId="00000000-0000-0000-0000-000000000000" ma:anchorId="00000000-0000-0000-0000-000000000000" ma:open="true" ma:isKeyword="true">
      <xsd:complexType>
        <xsd:sequence>
          <xsd:element ref="pc:Terms" minOccurs="0" maxOccurs="1"/>
        </xsd:sequence>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fbb59fa-9856-46a9-8fd5-9ddddf792ab5" elementFormDefault="qualified">
    <xsd:import namespace="http://schemas.microsoft.com/office/2006/documentManagement/types"/>
    <xsd:import namespace="http://schemas.microsoft.com/office/infopath/2007/PartnerControls"/>
    <xsd:element name="MediaServiceDateTaken" ma:index="19" nillable="true" ma:displayName="MediaServiceDateTaken" ma:hidden="true" ma:internalName="MediaServiceDateTaken" ma:readOnly="true">
      <xsd:simpleType>
        <xsd:restriction base="dms:Text"/>
      </xsd:simpleType>
    </xsd:element>
    <xsd:element name="MediaServiceAutoTags" ma:index="20" nillable="true" ma:displayName="MediaServiceAutoTags" ma:internalName="MediaServiceAutoTags" ma:readOnly="true">
      <xsd:simpleType>
        <xsd:restriction base="dms:Text"/>
      </xsd:simpleType>
    </xsd:element>
    <xsd:element name="MediaServiceOCR" ma:index="21" nillable="true" ma:displayName="MediaServiceOCR" ma:internalName="MediaServiceOCR" ma:readOnly="true">
      <xsd:simpleType>
        <xsd:restriction base="dms:Note">
          <xsd:maxLength value="255"/>
        </xsd:restriction>
      </xsd:simpleType>
    </xsd:element>
    <xsd:element name="MediaServiceLocation" ma:index="22" nillable="true" ma:displayName="MediaServiceLocation" ma:internalName="MediaServiceLocation" ma:readOnly="true">
      <xsd:simpleType>
        <xsd:restriction base="dms:Text"/>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AutoKeyPoints" ma:index="25" nillable="true" ma:displayName="MediaServiceAutoKeyPoints" ma:hidden="true" ma:internalName="MediaServiceAutoKeyPoints" ma:readOnly="true">
      <xsd:simpleType>
        <xsd:restriction base="dms:Note"/>
      </xsd:simpleType>
    </xsd:element>
    <xsd:element name="MediaServiceKeyPoints" ma:index="26" nillable="true" ma:displayName="KeyPoints" ma:internalName="MediaServiceKeyPoints" ma:readOnly="true">
      <xsd:simpleType>
        <xsd:restriction base="dms:Note">
          <xsd:maxLength value="255"/>
        </xsd:restriction>
      </xsd:simpleType>
    </xsd:element>
    <xsd:element name="MediaLengthInSeconds" ma:index="27" nillable="true" ma:displayName="Length (seconds)" ma:internalName="MediaLengthInSeconds" ma:readOnly="true">
      <xsd:simpleType>
        <xsd:restriction base="dms:Unknown"/>
      </xsd:simpleType>
    </xsd:element>
    <xsd:element name="lcf76f155ced4ddcb4097134ff3c332f" ma:index="29" nillable="true" ma:taxonomy="true" ma:internalName="lcf76f155ced4ddcb4097134ff3c332f" ma:taxonomyFieldName="MediaServiceImageTags" ma:displayName="Image Tags" ma:readOnly="false" ma:fieldId="{5cf76f15-5ced-4ddc-b409-7134ff3c332f}" ma:taxonomyMulti="true" ma:sspId="8d0af180-1065-48e5-bc0d-526fac62829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8fc7a0aa9f54e3ebfc6ae2b18b8a580 xmlns="1d06da1d-e105-4684-95eb-c62ad8f5d6ba">
      <Terms xmlns="http://schemas.microsoft.com/office/infopath/2007/PartnerControls"/>
    </c8fc7a0aa9f54e3ebfc6ae2b18b8a580>
    <TaxCatchAll xmlns="75a28cf3-9262-494e-8e02-5092a5e3e3b0" xsi:nil="true"/>
    <lcf76f155ced4ddcb4097134ff3c332f xmlns="5fbb59fa-9856-46a9-8fd5-9ddddf792ab5">
      <Terms xmlns="http://schemas.microsoft.com/office/infopath/2007/PartnerControls"/>
    </lcf76f155ced4ddcb4097134ff3c332f>
    <TaxKeywordTaxHTField xmlns="75a28cf3-9262-494e-8e02-5092a5e3e3b0">
      <Terms xmlns="http://schemas.microsoft.com/office/infopath/2007/PartnerControls"/>
    </TaxKeywordTaxHTField>
    <l0bc4a1375b148fdaeb2b55c5d57fc3e xmlns="1d06da1d-e105-4684-95eb-c62ad8f5d6ba">
      <Terms xmlns="http://schemas.microsoft.com/office/infopath/2007/PartnerControls"/>
    </l0bc4a1375b148fdaeb2b55c5d57fc3e>
  </documentManagement>
</p:properties>
</file>

<file path=customXml/itemProps1.xml><?xml version="1.0" encoding="utf-8"?>
<ds:datastoreItem xmlns:ds="http://schemas.openxmlformats.org/officeDocument/2006/customXml" ds:itemID="{6C72AF1D-11F2-4E1C-BD5A-91441EE60954}">
  <ds:schemaRefs>
    <ds:schemaRef ds:uri="1d06da1d-e105-4684-95eb-c62ad8f5d6ba"/>
    <ds:schemaRef ds:uri="5fbb59fa-9856-46a9-8fd5-9ddddf792ab5"/>
    <ds:schemaRef ds:uri="75a28cf3-9262-494e-8e02-5092a5e3e3b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6225893-A28F-484B-B5C4-09678E42A8B0}">
  <ds:schemaRefs>
    <ds:schemaRef ds:uri="http://schemas.microsoft.com/sharepoint/v3/contenttype/forms"/>
  </ds:schemaRefs>
</ds:datastoreItem>
</file>

<file path=customXml/itemProps3.xml><?xml version="1.0" encoding="utf-8"?>
<ds:datastoreItem xmlns:ds="http://schemas.openxmlformats.org/officeDocument/2006/customXml" ds:itemID="{9B7B8586-6B29-454C-AFF8-E893A412AE0B}">
  <ds:schemaRefs>
    <ds:schemaRef ds:uri="http://purl.org/dc/terms/"/>
    <ds:schemaRef ds:uri="http://schemas.microsoft.com/office/infopath/2007/PartnerControls"/>
    <ds:schemaRef ds:uri="http://purl.org/dc/elements/1.1/"/>
    <ds:schemaRef ds:uri="http://www.w3.org/XML/1998/namespace"/>
    <ds:schemaRef ds:uri="http://purl.org/dc/dcmitype/"/>
    <ds:schemaRef ds:uri="http://schemas.microsoft.com/office/2006/metadata/properties"/>
    <ds:schemaRef ds:uri="http://schemas.openxmlformats.org/package/2006/metadata/core-properties"/>
    <ds:schemaRef ds:uri="http://schemas.microsoft.com/office/2006/documentManagement/types"/>
    <ds:schemaRef ds:uri="5fbb59fa-9856-46a9-8fd5-9ddddf792ab5"/>
    <ds:schemaRef ds:uri="75a28cf3-9262-494e-8e02-5092a5e3e3b0"/>
    <ds:schemaRef ds:uri="1d06da1d-e105-4684-95eb-c62ad8f5d6ba"/>
  </ds:schemaRefs>
</ds:datastoreItem>
</file>

<file path=docProps/app.xml><?xml version="1.0" encoding="utf-8"?>
<Properties xmlns="http://schemas.openxmlformats.org/officeDocument/2006/extended-properties" xmlns:vt="http://schemas.openxmlformats.org/officeDocument/2006/docPropsVTypes">
  <Template>Integral</Template>
  <TotalTime>28</TotalTime>
  <Words>837</Words>
  <Application>Microsoft Office PowerPoint</Application>
  <PresentationFormat>Widescreen</PresentationFormat>
  <Paragraphs>94</Paragraphs>
  <Slides>18</Slides>
  <Notes>18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Arial</vt:lpstr>
      <vt:lpstr>Calibri</vt:lpstr>
      <vt:lpstr>Calibri Light</vt:lpstr>
      <vt:lpstr>Segoe UI</vt:lpstr>
      <vt:lpstr>Tw Cen MT</vt:lpstr>
      <vt:lpstr>Tw Cen MT Condensed</vt:lpstr>
      <vt:lpstr>Wingdings</vt:lpstr>
      <vt:lpstr>Wingdings 3</vt:lpstr>
      <vt:lpstr>Integral</vt:lpstr>
      <vt:lpstr>Office Theme</vt:lpstr>
      <vt:lpstr>Introduction to English</vt:lpstr>
      <vt:lpstr>PowerPoint Presentation</vt:lpstr>
      <vt:lpstr>What is being said?</vt:lpstr>
      <vt:lpstr>Elements of Language</vt:lpstr>
      <vt:lpstr>Elements of Language</vt:lpstr>
      <vt:lpstr>What is English?</vt:lpstr>
      <vt:lpstr>Familiarise yourself with documentation </vt:lpstr>
      <vt:lpstr>Early reading and ssp</vt:lpstr>
      <vt:lpstr>spaG – brush up on your grammar knowledge</vt:lpstr>
      <vt:lpstr>PowerPoint Presentation</vt:lpstr>
      <vt:lpstr>Have you completed the English grammar audit?</vt:lpstr>
      <vt:lpstr>Finding resources to support your subject knowledge</vt:lpstr>
      <vt:lpstr>PowerPoint Presentation</vt:lpstr>
      <vt:lpstr>PowerPoint Presentation</vt:lpstr>
      <vt:lpstr>PowerPoint Presentation</vt:lpstr>
      <vt:lpstr>PowerPoint Presentation</vt:lpstr>
      <vt:lpstr>Free online courses</vt:lpstr>
      <vt:lpstr>Preparation for English – refer to the pre-course booklet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for Pleasure/ PGCE Taster Day 7th July</dc:title>
  <dc:creator>Anna Harrison</dc:creator>
  <cp:lastModifiedBy>Stephanie Laird</cp:lastModifiedBy>
  <cp:revision>3</cp:revision>
  <dcterms:created xsi:type="dcterms:W3CDTF">2022-07-04T07:34:41Z</dcterms:created>
  <dcterms:modified xsi:type="dcterms:W3CDTF">2025-07-04T12:55:08Z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0x0101004F4CDB205F9D94409B713977FBA3674B</vt:lpwstr>
  </property>
  <property fmtid="{D5CDD505-2E9C-101B-9397-08002B2CF9AE}" pid="3" name="TaxKeyword">
    <vt:lpwstr/>
  </property>
  <property fmtid="{D5CDD505-2E9C-101B-9397-08002B2CF9AE}" pid="4" name="MediaServiceImageTags">
    <vt:lpwstr/>
  </property>
  <property fmtid="{D5CDD505-2E9C-101B-9397-08002B2CF9AE}" pid="5" name="Roehampton Team">
    <vt:lpwstr/>
  </property>
  <property fmtid="{D5CDD505-2E9C-101B-9397-08002B2CF9AE}" pid="6" name="Document Type">
    <vt:lpwstr/>
  </property>
  <property fmtid="{D5CDD505-2E9C-101B-9397-08002B2CF9AE}" pid="7" name="Document_x0020_Type">
    <vt:lpwstr/>
  </property>
  <property fmtid="{D5CDD505-2E9C-101B-9397-08002B2CF9AE}" pid="8" name="Roehampton_x0020_Team">
    <vt:lpwstr/>
  </property>
</Properties>
</file>