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sldIdLst>
    <p:sldId id="258" r:id="rId5"/>
    <p:sldId id="412" r:id="rId6"/>
    <p:sldId id="426" r:id="rId7"/>
    <p:sldId id="353" r:id="rId8"/>
    <p:sldId id="346" r:id="rId9"/>
    <p:sldId id="428" r:id="rId10"/>
    <p:sldId id="429" r:id="rId11"/>
    <p:sldId id="430" r:id="rId12"/>
    <p:sldId id="450" r:id="rId13"/>
    <p:sldId id="431" r:id="rId14"/>
    <p:sldId id="433" r:id="rId15"/>
    <p:sldId id="445" r:id="rId16"/>
    <p:sldId id="446" r:id="rId17"/>
    <p:sldId id="437" r:id="rId18"/>
    <p:sldId id="448" r:id="rId19"/>
    <p:sldId id="449" r:id="rId20"/>
    <p:sldId id="434" r:id="rId21"/>
    <p:sldId id="35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573473-77DA-310D-FF54-2DBA8A921710}" v="82" dt="2025-07-03T07:32:59.613"/>
    <p1510:client id="{74721A0C-3CD8-2997-5550-C28D57827192}" v="104" dt="2025-07-03T06:58:36.2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blo Mayorga" userId="S::pablo.mayorga@roehampton.ac.uk::b1401081-5277-4896-ae48-ddff802dff51" providerId="AD" clId="Web-{4A0B28BA-864F-973F-6CAF-D8D49A6A96FC}"/>
    <pc:docChg chg="addSld delSld modSld sldOrd">
      <pc:chgData name="Pablo Mayorga" userId="S::pablo.mayorga@roehampton.ac.uk::b1401081-5277-4896-ae48-ddff802dff51" providerId="AD" clId="Web-{4A0B28BA-864F-973F-6CAF-D8D49A6A96FC}" dt="2024-07-03T22:23:00.128" v="188"/>
      <pc:docMkLst>
        <pc:docMk/>
      </pc:docMkLst>
      <pc:sldChg chg="del">
        <pc:chgData name="Pablo Mayorga" userId="S::pablo.mayorga@roehampton.ac.uk::b1401081-5277-4896-ae48-ddff802dff51" providerId="AD" clId="Web-{4A0B28BA-864F-973F-6CAF-D8D49A6A96FC}" dt="2024-07-03T21:59:25.622" v="14"/>
        <pc:sldMkLst>
          <pc:docMk/>
          <pc:sldMk cId="47770552" sldId="262"/>
        </pc:sldMkLst>
      </pc:sldChg>
      <pc:sldChg chg="del">
        <pc:chgData name="Pablo Mayorga" userId="S::pablo.mayorga@roehampton.ac.uk::b1401081-5277-4896-ae48-ddff802dff51" providerId="AD" clId="Web-{4A0B28BA-864F-973F-6CAF-D8D49A6A96FC}" dt="2024-07-03T21:57:29.682" v="12"/>
        <pc:sldMkLst>
          <pc:docMk/>
          <pc:sldMk cId="1253283301" sldId="263"/>
        </pc:sldMkLst>
      </pc:sldChg>
      <pc:sldChg chg="addSp delSp modSp del">
        <pc:chgData name="Pablo Mayorga" userId="S::pablo.mayorga@roehampton.ac.uk::b1401081-5277-4896-ae48-ddff802dff51" providerId="AD" clId="Web-{4A0B28BA-864F-973F-6CAF-D8D49A6A96FC}" dt="2024-07-03T22:04:17.144" v="70"/>
        <pc:sldMkLst>
          <pc:docMk/>
          <pc:sldMk cId="386259633" sldId="268"/>
        </pc:sldMkLst>
      </pc:sldChg>
      <pc:sldChg chg="addSp delSp del">
        <pc:chgData name="Pablo Mayorga" userId="S::pablo.mayorga@roehampton.ac.uk::b1401081-5277-4896-ae48-ddff802dff51" providerId="AD" clId="Web-{4A0B28BA-864F-973F-6CAF-D8D49A6A96FC}" dt="2024-07-03T22:06:19.132" v="106"/>
        <pc:sldMkLst>
          <pc:docMk/>
          <pc:sldMk cId="1760662575" sldId="269"/>
        </pc:sldMkLst>
      </pc:sldChg>
      <pc:sldChg chg="modSp del">
        <pc:chgData name="Pablo Mayorga" userId="S::pablo.mayorga@roehampton.ac.uk::b1401081-5277-4896-ae48-ddff802dff51" providerId="AD" clId="Web-{4A0B28BA-864F-973F-6CAF-D8D49A6A96FC}" dt="2024-07-03T22:12:50.394" v="150"/>
        <pc:sldMkLst>
          <pc:docMk/>
          <pc:sldMk cId="3595512949" sldId="277"/>
        </pc:sldMkLst>
      </pc:sldChg>
      <pc:sldChg chg="del">
        <pc:chgData name="Pablo Mayorga" userId="S::pablo.mayorga@roehampton.ac.uk::b1401081-5277-4896-ae48-ddff802dff51" providerId="AD" clId="Web-{4A0B28BA-864F-973F-6CAF-D8D49A6A96FC}" dt="2024-07-03T22:11:11.220" v="131"/>
        <pc:sldMkLst>
          <pc:docMk/>
          <pc:sldMk cId="3121668165" sldId="303"/>
        </pc:sldMkLst>
      </pc:sldChg>
      <pc:sldChg chg="del">
        <pc:chgData name="Pablo Mayorga" userId="S::pablo.mayorga@roehampton.ac.uk::b1401081-5277-4896-ae48-ddff802dff51" providerId="AD" clId="Web-{4A0B28BA-864F-973F-6CAF-D8D49A6A96FC}" dt="2024-07-03T22:12:06.065" v="137"/>
        <pc:sldMkLst>
          <pc:docMk/>
          <pc:sldMk cId="3830456255" sldId="344"/>
        </pc:sldMkLst>
      </pc:sldChg>
      <pc:sldChg chg="modSp">
        <pc:chgData name="Pablo Mayorga" userId="S::pablo.mayorga@roehampton.ac.uk::b1401081-5277-4896-ae48-ddff802dff51" providerId="AD" clId="Web-{4A0B28BA-864F-973F-6CAF-D8D49A6A96FC}" dt="2024-07-03T22:00:07.841" v="20" actId="1076"/>
        <pc:sldMkLst>
          <pc:docMk/>
          <pc:sldMk cId="1969214822" sldId="346"/>
        </pc:sldMkLst>
      </pc:sldChg>
      <pc:sldChg chg="del">
        <pc:chgData name="Pablo Mayorga" userId="S::pablo.mayorga@roehampton.ac.uk::b1401081-5277-4896-ae48-ddff802dff51" providerId="AD" clId="Web-{4A0B28BA-864F-973F-6CAF-D8D49A6A96FC}" dt="2024-07-03T22:09:28.811" v="117"/>
        <pc:sldMkLst>
          <pc:docMk/>
          <pc:sldMk cId="749137888" sldId="347"/>
        </pc:sldMkLst>
      </pc:sldChg>
      <pc:sldChg chg="delSp del">
        <pc:chgData name="Pablo Mayorga" userId="S::pablo.mayorga@roehampton.ac.uk::b1401081-5277-4896-ae48-ddff802dff51" providerId="AD" clId="Web-{4A0B28BA-864F-973F-6CAF-D8D49A6A96FC}" dt="2024-07-03T22:10:56.547" v="130"/>
        <pc:sldMkLst>
          <pc:docMk/>
          <pc:sldMk cId="2935194988" sldId="348"/>
        </pc:sldMkLst>
      </pc:sldChg>
      <pc:sldChg chg="del">
        <pc:chgData name="Pablo Mayorga" userId="S::pablo.mayorga@roehampton.ac.uk::b1401081-5277-4896-ae48-ddff802dff51" providerId="AD" clId="Web-{4A0B28BA-864F-973F-6CAF-D8D49A6A96FC}" dt="2024-07-03T22:02:21.532" v="48"/>
        <pc:sldMkLst>
          <pc:docMk/>
          <pc:sldMk cId="3653099819" sldId="349"/>
        </pc:sldMkLst>
      </pc:sldChg>
      <pc:sldChg chg="addSp modSp mod setBg">
        <pc:chgData name="Pablo Mayorga" userId="S::pablo.mayorga@roehampton.ac.uk::b1401081-5277-4896-ae48-ddff802dff51" providerId="AD" clId="Web-{4A0B28BA-864F-973F-6CAF-D8D49A6A96FC}" dt="2024-07-03T22:21:20.140" v="185"/>
        <pc:sldMkLst>
          <pc:docMk/>
          <pc:sldMk cId="3410177200" sldId="351"/>
        </pc:sldMkLst>
      </pc:sldChg>
      <pc:sldChg chg="del">
        <pc:chgData name="Pablo Mayorga" userId="S::pablo.mayorga@roehampton.ac.uk::b1401081-5277-4896-ae48-ddff802dff51" providerId="AD" clId="Web-{4A0B28BA-864F-973F-6CAF-D8D49A6A96FC}" dt="2024-07-03T21:59:40.216" v="15"/>
        <pc:sldMkLst>
          <pc:docMk/>
          <pc:sldMk cId="3554840123" sldId="352"/>
        </pc:sldMkLst>
      </pc:sldChg>
      <pc:sldChg chg="modSp">
        <pc:chgData name="Pablo Mayorga" userId="S::pablo.mayorga@roehampton.ac.uk::b1401081-5277-4896-ae48-ddff802dff51" providerId="AD" clId="Web-{4A0B28BA-864F-973F-6CAF-D8D49A6A96FC}" dt="2024-07-03T20:54:57.461" v="0" actId="20577"/>
        <pc:sldMkLst>
          <pc:docMk/>
          <pc:sldMk cId="4041634974" sldId="353"/>
        </pc:sldMkLst>
      </pc:sldChg>
      <pc:sldChg chg="modSp">
        <pc:chgData name="Pablo Mayorga" userId="S::pablo.mayorga@roehampton.ac.uk::b1401081-5277-4896-ae48-ddff802dff51" providerId="AD" clId="Web-{4A0B28BA-864F-973F-6CAF-D8D49A6A96FC}" dt="2024-07-03T20:56:30.547" v="4" actId="1076"/>
        <pc:sldMkLst>
          <pc:docMk/>
          <pc:sldMk cId="158652956" sldId="355"/>
        </pc:sldMkLst>
      </pc:sldChg>
      <pc:sldChg chg="del">
        <pc:chgData name="Pablo Mayorga" userId="S::pablo.mayorga@roehampton.ac.uk::b1401081-5277-4896-ae48-ddff802dff51" providerId="AD" clId="Web-{4A0B28BA-864F-973F-6CAF-D8D49A6A96FC}" dt="2024-07-03T21:59:41.716" v="16"/>
        <pc:sldMkLst>
          <pc:docMk/>
          <pc:sldMk cId="1747980208" sldId="356"/>
        </pc:sldMkLst>
      </pc:sldChg>
      <pc:sldChg chg="del">
        <pc:chgData name="Pablo Mayorga" userId="S::pablo.mayorga@roehampton.ac.uk::b1401081-5277-4896-ae48-ddff802dff51" providerId="AD" clId="Web-{4A0B28BA-864F-973F-6CAF-D8D49A6A96FC}" dt="2024-07-03T21:59:42.950" v="17"/>
        <pc:sldMkLst>
          <pc:docMk/>
          <pc:sldMk cId="2007907887" sldId="357"/>
        </pc:sldMkLst>
      </pc:sldChg>
      <pc:sldChg chg="del">
        <pc:chgData name="Pablo Mayorga" userId="S::pablo.mayorga@roehampton.ac.uk::b1401081-5277-4896-ae48-ddff802dff51" providerId="AD" clId="Web-{4A0B28BA-864F-973F-6CAF-D8D49A6A96FC}" dt="2024-07-03T21:58:49.293" v="13"/>
        <pc:sldMkLst>
          <pc:docMk/>
          <pc:sldMk cId="3945164708" sldId="358"/>
        </pc:sldMkLst>
      </pc:sldChg>
      <pc:sldChg chg="del">
        <pc:chgData name="Pablo Mayorga" userId="S::pablo.mayorga@roehampton.ac.uk::b1401081-5277-4896-ae48-ddff802dff51" providerId="AD" clId="Web-{4A0B28BA-864F-973F-6CAF-D8D49A6A96FC}" dt="2024-07-03T22:03:34.221" v="60"/>
        <pc:sldMkLst>
          <pc:docMk/>
          <pc:sldMk cId="4179385394" sldId="359"/>
        </pc:sldMkLst>
      </pc:sldChg>
      <pc:sldChg chg="new del">
        <pc:chgData name="Pablo Mayorga" userId="S::pablo.mayorga@roehampton.ac.uk::b1401081-5277-4896-ae48-ddff802dff51" providerId="AD" clId="Web-{4A0B28BA-864F-973F-6CAF-D8D49A6A96FC}" dt="2024-07-03T20:58:33.896" v="6"/>
        <pc:sldMkLst>
          <pc:docMk/>
          <pc:sldMk cId="4212276658" sldId="360"/>
        </pc:sldMkLst>
      </pc:sldChg>
      <pc:sldChg chg="add ord">
        <pc:chgData name="Pablo Mayorga" userId="S::pablo.mayorga@roehampton.ac.uk::b1401081-5277-4896-ae48-ddff802dff51" providerId="AD" clId="Web-{4A0B28BA-864F-973F-6CAF-D8D49A6A96FC}" dt="2024-07-03T21:56:51.571" v="10"/>
        <pc:sldMkLst>
          <pc:docMk/>
          <pc:sldMk cId="1628560824" sldId="412"/>
        </pc:sldMkLst>
      </pc:sldChg>
      <pc:sldChg chg="add">
        <pc:chgData name="Pablo Mayorga" userId="S::pablo.mayorga@roehampton.ac.uk::b1401081-5277-4896-ae48-ddff802dff51" providerId="AD" clId="Web-{4A0B28BA-864F-973F-6CAF-D8D49A6A96FC}" dt="2024-07-03T21:57:23.869" v="11"/>
        <pc:sldMkLst>
          <pc:docMk/>
          <pc:sldMk cId="1094670453" sldId="426"/>
        </pc:sldMkLst>
      </pc:sldChg>
      <pc:sldChg chg="addSp delSp modSp add del replId">
        <pc:chgData name="Pablo Mayorga" userId="S::pablo.mayorga@roehampton.ac.uk::b1401081-5277-4896-ae48-ddff802dff51" providerId="AD" clId="Web-{4A0B28BA-864F-973F-6CAF-D8D49A6A96FC}" dt="2024-07-03T22:03:28.581" v="59"/>
        <pc:sldMkLst>
          <pc:docMk/>
          <pc:sldMk cId="3994005262" sldId="427"/>
        </pc:sldMkLst>
      </pc:sldChg>
      <pc:sldChg chg="modSp add replId">
        <pc:chgData name="Pablo Mayorga" userId="S::pablo.mayorga@roehampton.ac.uk::b1401081-5277-4896-ae48-ddff802dff51" providerId="AD" clId="Web-{4A0B28BA-864F-973F-6CAF-D8D49A6A96FC}" dt="2024-07-03T22:02:49.298" v="50" actId="1076"/>
        <pc:sldMkLst>
          <pc:docMk/>
          <pc:sldMk cId="98739377" sldId="428"/>
        </pc:sldMkLst>
      </pc:sldChg>
      <pc:sldChg chg="new del">
        <pc:chgData name="Pablo Mayorga" userId="S::pablo.mayorga@roehampton.ac.uk::b1401081-5277-4896-ae48-ddff802dff51" providerId="AD" clId="Web-{4A0B28BA-864F-973F-6CAF-D8D49A6A96FC}" dt="2024-07-03T22:00:49.249" v="27"/>
        <pc:sldMkLst>
          <pc:docMk/>
          <pc:sldMk cId="3725742391" sldId="428"/>
        </pc:sldMkLst>
      </pc:sldChg>
      <pc:sldChg chg="addSp delSp modSp add replId">
        <pc:chgData name="Pablo Mayorga" userId="S::pablo.mayorga@roehampton.ac.uk::b1401081-5277-4896-ae48-ddff802dff51" providerId="AD" clId="Web-{4A0B28BA-864F-973F-6CAF-D8D49A6A96FC}" dt="2024-07-03T22:22:35.517" v="186" actId="20577"/>
        <pc:sldMkLst>
          <pc:docMk/>
          <pc:sldMk cId="1421175457" sldId="429"/>
        </pc:sldMkLst>
      </pc:sldChg>
      <pc:sldChg chg="addSp delSp modSp add replId">
        <pc:chgData name="Pablo Mayorga" userId="S::pablo.mayorga@roehampton.ac.uk::b1401081-5277-4896-ae48-ddff802dff51" providerId="AD" clId="Web-{4A0B28BA-864F-973F-6CAF-D8D49A6A96FC}" dt="2024-07-03T22:04:14.707" v="69" actId="20577"/>
        <pc:sldMkLst>
          <pc:docMk/>
          <pc:sldMk cId="3282599540" sldId="430"/>
        </pc:sldMkLst>
      </pc:sldChg>
      <pc:sldChg chg="addSp delSp modSp add replId">
        <pc:chgData name="Pablo Mayorga" userId="S::pablo.mayorga@roehampton.ac.uk::b1401081-5277-4896-ae48-ddff802dff51" providerId="AD" clId="Web-{4A0B28BA-864F-973F-6CAF-D8D49A6A96FC}" dt="2024-07-03T22:06:14.897" v="105" actId="1076"/>
        <pc:sldMkLst>
          <pc:docMk/>
          <pc:sldMk cId="3630284866" sldId="431"/>
        </pc:sldMkLst>
      </pc:sldChg>
      <pc:sldChg chg="add del replId">
        <pc:chgData name="Pablo Mayorga" userId="S::pablo.mayorga@roehampton.ac.uk::b1401081-5277-4896-ae48-ddff802dff51" providerId="AD" clId="Web-{4A0B28BA-864F-973F-6CAF-D8D49A6A96FC}" dt="2024-07-03T22:05:48.537" v="97"/>
        <pc:sldMkLst>
          <pc:docMk/>
          <pc:sldMk cId="3381720063" sldId="432"/>
        </pc:sldMkLst>
      </pc:sldChg>
      <pc:sldChg chg="addSp modSp add replId">
        <pc:chgData name="Pablo Mayorga" userId="S::pablo.mayorga@roehampton.ac.uk::b1401081-5277-4896-ae48-ddff802dff51" providerId="AD" clId="Web-{4A0B28BA-864F-973F-6CAF-D8D49A6A96FC}" dt="2024-07-03T22:07:01.054" v="116" actId="1076"/>
        <pc:sldMkLst>
          <pc:docMk/>
          <pc:sldMk cId="1280284991" sldId="433"/>
        </pc:sldMkLst>
      </pc:sldChg>
      <pc:sldChg chg="addSp modSp add del replId">
        <pc:chgData name="Pablo Mayorga" userId="S::pablo.mayorga@roehampton.ac.uk::b1401081-5277-4896-ae48-ddff802dff51" providerId="AD" clId="Web-{4A0B28BA-864F-973F-6CAF-D8D49A6A96FC}" dt="2024-07-03T22:14:00.692" v="177" actId="20577"/>
        <pc:sldMkLst>
          <pc:docMk/>
          <pc:sldMk cId="1702764906" sldId="434"/>
        </pc:sldMkLst>
      </pc:sldChg>
      <pc:sldChg chg="add del replId">
        <pc:chgData name="Pablo Mayorga" userId="S::pablo.mayorga@roehampton.ac.uk::b1401081-5277-4896-ae48-ddff802dff51" providerId="AD" clId="Web-{4A0B28BA-864F-973F-6CAF-D8D49A6A96FC}" dt="2024-07-03T22:22:59.050" v="187"/>
        <pc:sldMkLst>
          <pc:docMk/>
          <pc:sldMk cId="2420247862" sldId="435"/>
        </pc:sldMkLst>
      </pc:sldChg>
      <pc:sldChg chg="add del replId">
        <pc:chgData name="Pablo Mayorga" userId="S::pablo.mayorga@roehampton.ac.uk::b1401081-5277-4896-ae48-ddff802dff51" providerId="AD" clId="Web-{4A0B28BA-864F-973F-6CAF-D8D49A6A96FC}" dt="2024-07-03T22:23:00.128" v="188"/>
        <pc:sldMkLst>
          <pc:docMk/>
          <pc:sldMk cId="3291055184" sldId="436"/>
        </pc:sldMkLst>
      </pc:sldChg>
      <pc:sldChg chg="add">
        <pc:chgData name="Pablo Mayorga" userId="S::pablo.mayorga@roehampton.ac.uk::b1401081-5277-4896-ae48-ddff802dff51" providerId="AD" clId="Web-{4A0B28BA-864F-973F-6CAF-D8D49A6A96FC}" dt="2024-07-03T22:11:57.643" v="134"/>
        <pc:sldMkLst>
          <pc:docMk/>
          <pc:sldMk cId="788974012" sldId="437"/>
        </pc:sldMkLst>
      </pc:sldChg>
      <pc:sldChg chg="new del">
        <pc:chgData name="Pablo Mayorga" userId="S::pablo.mayorga@roehampton.ac.uk::b1401081-5277-4896-ae48-ddff802dff51" providerId="AD" clId="Web-{4A0B28BA-864F-973F-6CAF-D8D49A6A96FC}" dt="2024-07-03T22:10:00.702" v="120"/>
        <pc:sldMkLst>
          <pc:docMk/>
          <pc:sldMk cId="1449565505" sldId="437"/>
        </pc:sldMkLst>
      </pc:sldChg>
      <pc:sldChg chg="add del">
        <pc:chgData name="Pablo Mayorga" userId="S::pablo.mayorga@roehampton.ac.uk::b1401081-5277-4896-ae48-ddff802dff51" providerId="AD" clId="Web-{4A0B28BA-864F-973F-6CAF-D8D49A6A96FC}" dt="2024-07-03T21:56:01.117" v="8"/>
        <pc:sldMkLst>
          <pc:docMk/>
          <pc:sldMk cId="891864261" sldId="439"/>
        </pc:sldMkLst>
      </pc:sldChg>
      <pc:sldChg chg="addSp delSp modSp add">
        <pc:chgData name="Pablo Mayorga" userId="S::pablo.mayorga@roehampton.ac.uk::b1401081-5277-4896-ae48-ddff802dff51" providerId="AD" clId="Web-{4A0B28BA-864F-973F-6CAF-D8D49A6A96FC}" dt="2024-07-03T22:10:50.579" v="129" actId="20577"/>
        <pc:sldMkLst>
          <pc:docMk/>
          <pc:sldMk cId="3707758863" sldId="445"/>
        </pc:sldMkLst>
      </pc:sldChg>
      <pc:sldChg chg="add ord">
        <pc:chgData name="Pablo Mayorga" userId="S::pablo.mayorga@roehampton.ac.uk::b1401081-5277-4896-ae48-ddff802dff51" providerId="AD" clId="Web-{4A0B28BA-864F-973F-6CAF-D8D49A6A96FC}" dt="2024-07-03T22:11:23.986" v="133"/>
        <pc:sldMkLst>
          <pc:docMk/>
          <pc:sldMk cId="1302254568" sldId="446"/>
        </pc:sldMkLst>
      </pc:sldChg>
      <pc:sldChg chg="add">
        <pc:chgData name="Pablo Mayorga" userId="S::pablo.mayorga@roehampton.ac.uk::b1401081-5277-4896-ae48-ddff802dff51" providerId="AD" clId="Web-{4A0B28BA-864F-973F-6CAF-D8D49A6A96FC}" dt="2024-07-03T22:11:57.658" v="135"/>
        <pc:sldMkLst>
          <pc:docMk/>
          <pc:sldMk cId="4033555831" sldId="448"/>
        </pc:sldMkLst>
      </pc:sldChg>
      <pc:sldChg chg="add">
        <pc:chgData name="Pablo Mayorga" userId="S::pablo.mayorga@roehampton.ac.uk::b1401081-5277-4896-ae48-ddff802dff51" providerId="AD" clId="Web-{4A0B28BA-864F-973F-6CAF-D8D49A6A96FC}" dt="2024-07-03T22:11:57.674" v="136"/>
        <pc:sldMkLst>
          <pc:docMk/>
          <pc:sldMk cId="1894159324" sldId="449"/>
        </pc:sldMkLst>
      </pc:sldChg>
      <pc:sldMasterChg chg="addSldLayout">
        <pc:chgData name="Pablo Mayorga" userId="S::pablo.mayorga@roehampton.ac.uk::b1401081-5277-4896-ae48-ddff802dff51" providerId="AD" clId="Web-{4A0B28BA-864F-973F-6CAF-D8D49A6A96FC}" dt="2024-07-03T22:11:57.643" v="134"/>
        <pc:sldMasterMkLst>
          <pc:docMk/>
          <pc:sldMasterMk cId="2460954070" sldId="2147483660"/>
        </pc:sldMasterMkLst>
        <pc:sldLayoutChg chg="add">
          <pc:chgData name="Pablo Mayorga" userId="S::pablo.mayorga@roehampton.ac.uk::b1401081-5277-4896-ae48-ddff802dff51" providerId="AD" clId="Web-{4A0B28BA-864F-973F-6CAF-D8D49A6A96FC}" dt="2024-07-03T21:55:51.992" v="7"/>
          <pc:sldLayoutMkLst>
            <pc:docMk/>
            <pc:sldMasterMk cId="2460954070" sldId="2147483660"/>
            <pc:sldLayoutMk cId="2976454551" sldId="2147483672"/>
          </pc:sldLayoutMkLst>
        </pc:sldLayoutChg>
        <pc:sldLayoutChg chg="add">
          <pc:chgData name="Pablo Mayorga" userId="S::pablo.mayorga@roehampton.ac.uk::b1401081-5277-4896-ae48-ddff802dff51" providerId="AD" clId="Web-{4A0B28BA-864F-973F-6CAF-D8D49A6A96FC}" dt="2024-07-03T22:11:57.643" v="134"/>
          <pc:sldLayoutMkLst>
            <pc:docMk/>
            <pc:sldMasterMk cId="2460954070" sldId="2147483660"/>
            <pc:sldLayoutMk cId="3302403978" sldId="2147483673"/>
          </pc:sldLayoutMkLst>
        </pc:sldLayoutChg>
      </pc:sldMasterChg>
    </pc:docChg>
  </pc:docChgLst>
  <pc:docChgLst>
    <pc:chgData name="Pablo Mayorga" userId="S::pablo.mayorga@roehampton.ac.uk::b1401081-5277-4896-ae48-ddff802dff51" providerId="AD" clId="Web-{74721A0C-3CD8-2997-5550-C28D57827192}"/>
    <pc:docChg chg="addSld delSld modSld">
      <pc:chgData name="Pablo Mayorga" userId="S::pablo.mayorga@roehampton.ac.uk::b1401081-5277-4896-ae48-ddff802dff51" providerId="AD" clId="Web-{74721A0C-3CD8-2997-5550-C28D57827192}" dt="2025-07-03T06:58:36.268" v="95" actId="14100"/>
      <pc:docMkLst>
        <pc:docMk/>
      </pc:docMkLst>
      <pc:sldChg chg="modSp">
        <pc:chgData name="Pablo Mayorga" userId="S::pablo.mayorga@roehampton.ac.uk::b1401081-5277-4896-ae48-ddff802dff51" providerId="AD" clId="Web-{74721A0C-3CD8-2997-5550-C28D57827192}" dt="2025-07-03T06:38:08.457" v="3" actId="20577"/>
        <pc:sldMkLst>
          <pc:docMk/>
          <pc:sldMk cId="2845065509" sldId="258"/>
        </pc:sldMkLst>
        <pc:spChg chg="mod">
          <ac:chgData name="Pablo Mayorga" userId="S::pablo.mayorga@roehampton.ac.uk::b1401081-5277-4896-ae48-ddff802dff51" providerId="AD" clId="Web-{74721A0C-3CD8-2997-5550-C28D57827192}" dt="2025-07-03T06:38:08.457" v="3" actId="20577"/>
          <ac:spMkLst>
            <pc:docMk/>
            <pc:sldMk cId="2845065509" sldId="258"/>
            <ac:spMk id="4098" creationId="{00000000-0000-0000-0000-000000000000}"/>
          </ac:spMkLst>
        </pc:spChg>
      </pc:sldChg>
      <pc:sldChg chg="addSp delSp modSp mod setBg">
        <pc:chgData name="Pablo Mayorga" userId="S::pablo.mayorga@roehampton.ac.uk::b1401081-5277-4896-ae48-ddff802dff51" providerId="AD" clId="Web-{74721A0C-3CD8-2997-5550-C28D57827192}" dt="2025-07-03T06:47:36.804" v="23" actId="14100"/>
        <pc:sldMkLst>
          <pc:docMk/>
          <pc:sldMk cId="1969214822" sldId="346"/>
        </pc:sldMkLst>
        <pc:spChg chg="mod">
          <ac:chgData name="Pablo Mayorga" userId="S::pablo.mayorga@roehampton.ac.uk::b1401081-5277-4896-ae48-ddff802dff51" providerId="AD" clId="Web-{74721A0C-3CD8-2997-5550-C28D57827192}" dt="2025-07-03T06:47:27.475" v="21"/>
          <ac:spMkLst>
            <pc:docMk/>
            <pc:sldMk cId="1969214822" sldId="346"/>
            <ac:spMk id="2" creationId="{64A2ABF2-D524-4FB6-B71E-32F6F2A0FB96}"/>
          </ac:spMkLst>
        </pc:spChg>
        <pc:spChg chg="mod">
          <ac:chgData name="Pablo Mayorga" userId="S::pablo.mayorga@roehampton.ac.uk::b1401081-5277-4896-ae48-ddff802dff51" providerId="AD" clId="Web-{74721A0C-3CD8-2997-5550-C28D57827192}" dt="2025-07-03T06:47:27.475" v="21"/>
          <ac:spMkLst>
            <pc:docMk/>
            <pc:sldMk cId="1969214822" sldId="346"/>
            <ac:spMk id="3" creationId="{754CC347-3401-4404-90AD-ABE0E490EE59}"/>
          </ac:spMkLst>
        </pc:spChg>
        <pc:spChg chg="add">
          <ac:chgData name="Pablo Mayorga" userId="S::pablo.mayorga@roehampton.ac.uk::b1401081-5277-4896-ae48-ddff802dff51" providerId="AD" clId="Web-{74721A0C-3CD8-2997-5550-C28D57827192}" dt="2025-07-03T06:47:27.475" v="21"/>
          <ac:spMkLst>
            <pc:docMk/>
            <pc:sldMk cId="1969214822" sldId="346"/>
            <ac:spMk id="11" creationId="{FB33DC6A-1F1C-4A06-834E-CFF88F1C0BB9}"/>
          </ac:spMkLst>
        </pc:spChg>
        <pc:spChg chg="add">
          <ac:chgData name="Pablo Mayorga" userId="S::pablo.mayorga@roehampton.ac.uk::b1401081-5277-4896-ae48-ddff802dff51" providerId="AD" clId="Web-{74721A0C-3CD8-2997-5550-C28D57827192}" dt="2025-07-03T06:47:27.475" v="21"/>
          <ac:spMkLst>
            <pc:docMk/>
            <pc:sldMk cId="1969214822" sldId="346"/>
            <ac:spMk id="13" creationId="{0FE1D5CF-87B8-4A8A-AD3C-01D06A60769B}"/>
          </ac:spMkLst>
        </pc:spChg>
        <pc:spChg chg="add">
          <ac:chgData name="Pablo Mayorga" userId="S::pablo.mayorga@roehampton.ac.uk::b1401081-5277-4896-ae48-ddff802dff51" providerId="AD" clId="Web-{74721A0C-3CD8-2997-5550-C28D57827192}" dt="2025-07-03T06:47:27.475" v="21"/>
          <ac:spMkLst>
            <pc:docMk/>
            <pc:sldMk cId="1969214822" sldId="346"/>
            <ac:spMk id="15" creationId="{60926200-45C2-41E9-839F-31CD5FE4CD59}"/>
          </ac:spMkLst>
        </pc:spChg>
        <pc:spChg chg="add">
          <ac:chgData name="Pablo Mayorga" userId="S::pablo.mayorga@roehampton.ac.uk::b1401081-5277-4896-ae48-ddff802dff51" providerId="AD" clId="Web-{74721A0C-3CD8-2997-5550-C28D57827192}" dt="2025-07-03T06:47:27.475" v="21"/>
          <ac:spMkLst>
            <pc:docMk/>
            <pc:sldMk cId="1969214822" sldId="346"/>
            <ac:spMk id="17" creationId="{AF2F604E-43BE-4DC3-B983-E071523364F8}"/>
          </ac:spMkLst>
        </pc:spChg>
        <pc:spChg chg="add">
          <ac:chgData name="Pablo Mayorga" userId="S::pablo.mayorga@roehampton.ac.uk::b1401081-5277-4896-ae48-ddff802dff51" providerId="AD" clId="Web-{74721A0C-3CD8-2997-5550-C28D57827192}" dt="2025-07-03T06:47:27.475" v="21"/>
          <ac:spMkLst>
            <pc:docMk/>
            <pc:sldMk cId="1969214822" sldId="346"/>
            <ac:spMk id="19" creationId="{08C9B587-E65E-4B52-B37C-ABEBB6E87928}"/>
          </ac:spMkLst>
        </pc:spChg>
        <pc:picChg chg="del">
          <ac:chgData name="Pablo Mayorga" userId="S::pablo.mayorga@roehampton.ac.uk::b1401081-5277-4896-ae48-ddff802dff51" providerId="AD" clId="Web-{74721A0C-3CD8-2997-5550-C28D57827192}" dt="2025-07-03T06:39:03.570" v="4"/>
          <ac:picMkLst>
            <pc:docMk/>
            <pc:sldMk cId="1969214822" sldId="346"/>
            <ac:picMk id="4" creationId="{D2E94736-FAC8-994C-5D78-F1D65DF53C20}"/>
          </ac:picMkLst>
        </pc:picChg>
        <pc:picChg chg="add mod modCrop">
          <ac:chgData name="Pablo Mayorga" userId="S::pablo.mayorga@roehampton.ac.uk::b1401081-5277-4896-ae48-ddff802dff51" providerId="AD" clId="Web-{74721A0C-3CD8-2997-5550-C28D57827192}" dt="2025-07-03T06:47:32.210" v="22" actId="14100"/>
          <ac:picMkLst>
            <pc:docMk/>
            <pc:sldMk cId="1969214822" sldId="346"/>
            <ac:picMk id="5" creationId="{FFEF7415-157E-D7C7-9D22-40D6F2B0F60F}"/>
          </ac:picMkLst>
        </pc:picChg>
        <pc:picChg chg="add mod modCrop">
          <ac:chgData name="Pablo Mayorga" userId="S::pablo.mayorga@roehampton.ac.uk::b1401081-5277-4896-ae48-ddff802dff51" providerId="AD" clId="Web-{74721A0C-3CD8-2997-5550-C28D57827192}" dt="2025-07-03T06:47:36.804" v="23" actId="14100"/>
          <ac:picMkLst>
            <pc:docMk/>
            <pc:sldMk cId="1969214822" sldId="346"/>
            <ac:picMk id="6" creationId="{F3CA75CF-8C73-8500-559E-2C9FBDA97059}"/>
          </ac:picMkLst>
        </pc:picChg>
      </pc:sldChg>
      <pc:sldChg chg="modSp">
        <pc:chgData name="Pablo Mayorga" userId="S::pablo.mayorga@roehampton.ac.uk::b1401081-5277-4896-ae48-ddff802dff51" providerId="AD" clId="Web-{74721A0C-3CD8-2997-5550-C28D57827192}" dt="2025-07-03T06:53:17.638" v="43" actId="1076"/>
        <pc:sldMkLst>
          <pc:docMk/>
          <pc:sldMk cId="3282599540" sldId="430"/>
        </pc:sldMkLst>
        <pc:spChg chg="mod">
          <ac:chgData name="Pablo Mayorga" userId="S::pablo.mayorga@roehampton.ac.uk::b1401081-5277-4896-ae48-ddff802dff51" providerId="AD" clId="Web-{74721A0C-3CD8-2997-5550-C28D57827192}" dt="2025-07-03T06:53:17.638" v="43" actId="1076"/>
          <ac:spMkLst>
            <pc:docMk/>
            <pc:sldMk cId="3282599540" sldId="430"/>
            <ac:spMk id="3" creationId="{0CF3F7A3-184D-A56F-BC43-7256C7903391}"/>
          </ac:spMkLst>
        </pc:spChg>
      </pc:sldChg>
      <pc:sldChg chg="addSp delSp modSp">
        <pc:chgData name="Pablo Mayorga" userId="S::pablo.mayorga@roehampton.ac.uk::b1401081-5277-4896-ae48-ddff802dff51" providerId="AD" clId="Web-{74721A0C-3CD8-2997-5550-C28D57827192}" dt="2025-07-03T06:58:36.268" v="95" actId="14100"/>
        <pc:sldMkLst>
          <pc:docMk/>
          <pc:sldMk cId="3630284866" sldId="431"/>
        </pc:sldMkLst>
        <pc:spChg chg="mod">
          <ac:chgData name="Pablo Mayorga" userId="S::pablo.mayorga@roehampton.ac.uk::b1401081-5277-4896-ae48-ddff802dff51" providerId="AD" clId="Web-{74721A0C-3CD8-2997-5550-C28D57827192}" dt="2025-07-03T06:54:31.941" v="47" actId="20577"/>
          <ac:spMkLst>
            <pc:docMk/>
            <pc:sldMk cId="3630284866" sldId="431"/>
            <ac:spMk id="3" creationId="{8B10B2F7-5109-01A7-A55E-2CEF95731964}"/>
          </ac:spMkLst>
        </pc:spChg>
        <pc:picChg chg="add mod modCrop">
          <ac:chgData name="Pablo Mayorga" userId="S::pablo.mayorga@roehampton.ac.uk::b1401081-5277-4896-ae48-ddff802dff51" providerId="AD" clId="Web-{74721A0C-3CD8-2997-5550-C28D57827192}" dt="2025-07-03T06:58:36.268" v="95" actId="14100"/>
          <ac:picMkLst>
            <pc:docMk/>
            <pc:sldMk cId="3630284866" sldId="431"/>
            <ac:picMk id="2" creationId="{2056089D-EA22-270E-744B-100335ED5F66}"/>
          </ac:picMkLst>
        </pc:picChg>
        <pc:picChg chg="del">
          <ac:chgData name="Pablo Mayorga" userId="S::pablo.mayorga@roehampton.ac.uk::b1401081-5277-4896-ae48-ddff802dff51" providerId="AD" clId="Web-{74721A0C-3CD8-2997-5550-C28D57827192}" dt="2025-07-03T06:57:27.014" v="87"/>
          <ac:picMkLst>
            <pc:docMk/>
            <pc:sldMk cId="3630284866" sldId="431"/>
            <ac:picMk id="5" creationId="{D9FC230D-46A9-9F15-C6C2-B6CE8D92C862}"/>
          </ac:picMkLst>
        </pc:picChg>
      </pc:sldChg>
      <pc:sldChg chg="new del">
        <pc:chgData name="Pablo Mayorga" userId="S::pablo.mayorga@roehampton.ac.uk::b1401081-5277-4896-ae48-ddff802dff51" providerId="AD" clId="Web-{74721A0C-3CD8-2997-5550-C28D57827192}" dt="2025-07-03T06:54:38.004" v="49"/>
        <pc:sldMkLst>
          <pc:docMk/>
          <pc:sldMk cId="1623868259" sldId="450"/>
        </pc:sldMkLst>
      </pc:sldChg>
      <pc:sldChg chg="addSp delSp modSp new">
        <pc:chgData name="Pablo Mayorga" userId="S::pablo.mayorga@roehampton.ac.uk::b1401081-5277-4896-ae48-ddff802dff51" providerId="AD" clId="Web-{74721A0C-3CD8-2997-5550-C28D57827192}" dt="2025-07-03T06:56:53.075" v="86" actId="20577"/>
        <pc:sldMkLst>
          <pc:docMk/>
          <pc:sldMk cId="4126420403" sldId="450"/>
        </pc:sldMkLst>
        <pc:spChg chg="del mod">
          <ac:chgData name="Pablo Mayorga" userId="S::pablo.mayorga@roehampton.ac.uk::b1401081-5277-4896-ae48-ddff802dff51" providerId="AD" clId="Web-{74721A0C-3CD8-2997-5550-C28D57827192}" dt="2025-07-03T06:56:07.869" v="72"/>
          <ac:spMkLst>
            <pc:docMk/>
            <pc:sldMk cId="4126420403" sldId="450"/>
            <ac:spMk id="2" creationId="{938073A7-F10F-C752-56C4-EBFB433A3EBA}"/>
          </ac:spMkLst>
        </pc:spChg>
        <pc:spChg chg="del">
          <ac:chgData name="Pablo Mayorga" userId="S::pablo.mayorga@roehampton.ac.uk::b1401081-5277-4896-ae48-ddff802dff51" providerId="AD" clId="Web-{74721A0C-3CD8-2997-5550-C28D57827192}" dt="2025-07-03T06:55:05.068" v="55"/>
          <ac:spMkLst>
            <pc:docMk/>
            <pc:sldMk cId="4126420403" sldId="450"/>
            <ac:spMk id="3" creationId="{9FF3AF99-9587-CFE0-CFE3-971861244759}"/>
          </ac:spMkLst>
        </pc:spChg>
        <pc:spChg chg="del">
          <ac:chgData name="Pablo Mayorga" userId="S::pablo.mayorga@roehampton.ac.uk::b1401081-5277-4896-ae48-ddff802dff51" providerId="AD" clId="Web-{74721A0C-3CD8-2997-5550-C28D57827192}" dt="2025-07-03T06:55:03.505" v="54"/>
          <ac:spMkLst>
            <pc:docMk/>
            <pc:sldMk cId="4126420403" sldId="450"/>
            <ac:spMk id="4" creationId="{DD93E167-CCDE-DBF0-CB5F-8FFC18667B2A}"/>
          </ac:spMkLst>
        </pc:spChg>
        <pc:spChg chg="del">
          <ac:chgData name="Pablo Mayorga" userId="S::pablo.mayorga@roehampton.ac.uk::b1401081-5277-4896-ae48-ddff802dff51" providerId="AD" clId="Web-{74721A0C-3CD8-2997-5550-C28D57827192}" dt="2025-07-03T06:54:59.849" v="53"/>
          <ac:spMkLst>
            <pc:docMk/>
            <pc:sldMk cId="4126420403" sldId="450"/>
            <ac:spMk id="5" creationId="{DF7085A8-F592-F948-D717-3C2B23711B42}"/>
          </ac:spMkLst>
        </pc:spChg>
        <pc:spChg chg="add mod">
          <ac:chgData name="Pablo Mayorga" userId="S::pablo.mayorga@roehampton.ac.uk::b1401081-5277-4896-ae48-ddff802dff51" providerId="AD" clId="Web-{74721A0C-3CD8-2997-5550-C28D57827192}" dt="2025-07-03T06:56:53.075" v="86" actId="20577"/>
          <ac:spMkLst>
            <pc:docMk/>
            <pc:sldMk cId="4126420403" sldId="450"/>
            <ac:spMk id="6" creationId="{8809ADC1-EC89-2B7A-350E-5EB9E8A98492}"/>
          </ac:spMkLst>
        </pc:spChg>
        <pc:spChg chg="add del mod">
          <ac:chgData name="Pablo Mayorga" userId="S::pablo.mayorga@roehampton.ac.uk::b1401081-5277-4896-ae48-ddff802dff51" providerId="AD" clId="Web-{74721A0C-3CD8-2997-5550-C28D57827192}" dt="2025-07-03T06:55:56.665" v="71"/>
          <ac:spMkLst>
            <pc:docMk/>
            <pc:sldMk cId="4126420403" sldId="450"/>
            <ac:spMk id="7" creationId="{676F2814-FA70-6D6C-B330-40E936285ED4}"/>
          </ac:spMkLst>
        </pc:spChg>
        <pc:spChg chg="add mod">
          <ac:chgData name="Pablo Mayorga" userId="S::pablo.mayorga@roehampton.ac.uk::b1401081-5277-4896-ae48-ddff802dff51" providerId="AD" clId="Web-{74721A0C-3CD8-2997-5550-C28D57827192}" dt="2025-07-03T06:56:25.198" v="80" actId="20577"/>
          <ac:spMkLst>
            <pc:docMk/>
            <pc:sldMk cId="4126420403" sldId="450"/>
            <ac:spMk id="9" creationId="{418A3889-1065-E8F1-B530-4F7BA2CACD7B}"/>
          </ac:spMkLst>
        </pc:spChg>
      </pc:sldChg>
      <pc:sldChg chg="new del">
        <pc:chgData name="Pablo Mayorga" userId="S::pablo.mayorga@roehampton.ac.uk::b1401081-5277-4896-ae48-ddff802dff51" providerId="AD" clId="Web-{74721A0C-3CD8-2997-5550-C28D57827192}" dt="2025-07-03T06:54:55.974" v="52"/>
        <pc:sldMkLst>
          <pc:docMk/>
          <pc:sldMk cId="3884928359" sldId="451"/>
        </pc:sldMkLst>
      </pc:sldChg>
    </pc:docChg>
  </pc:docChgLst>
  <pc:docChgLst>
    <pc:chgData name="Pablo Mayorga" userId="S::pablo.mayorga@roehampton.ac.uk::b1401081-5277-4896-ae48-ddff802dff51" providerId="AD" clId="Web-{6A81ADFA-8CCF-0442-0AAC-9B60D3FA1454}"/>
    <pc:docChg chg="addSld delSld modSld">
      <pc:chgData name="Pablo Mayorga" userId="S::pablo.mayorga@roehampton.ac.uk::b1401081-5277-4896-ae48-ddff802dff51" providerId="AD" clId="Web-{6A81ADFA-8CCF-0442-0AAC-9B60D3FA1454}" dt="2024-07-01T11:13:34.840" v="64" actId="20577"/>
      <pc:docMkLst>
        <pc:docMk/>
      </pc:docMkLst>
      <pc:sldChg chg="modSp del">
        <pc:chgData name="Pablo Mayorga" userId="S::pablo.mayorga@roehampton.ac.uk::b1401081-5277-4896-ae48-ddff802dff51" providerId="AD" clId="Web-{6A81ADFA-8CCF-0442-0AAC-9B60D3FA1454}" dt="2024-07-01T11:02:16.620" v="15"/>
        <pc:sldMkLst>
          <pc:docMk/>
          <pc:sldMk cId="1927603671" sldId="260"/>
        </pc:sldMkLst>
      </pc:sldChg>
      <pc:sldChg chg="modSp">
        <pc:chgData name="Pablo Mayorga" userId="S::pablo.mayorga@roehampton.ac.uk::b1401081-5277-4896-ae48-ddff802dff51" providerId="AD" clId="Web-{6A81ADFA-8CCF-0442-0AAC-9B60D3FA1454}" dt="2024-07-01T11:13:34.840" v="64" actId="20577"/>
        <pc:sldMkLst>
          <pc:docMk/>
          <pc:sldMk cId="47770552" sldId="262"/>
        </pc:sldMkLst>
      </pc:sldChg>
      <pc:sldChg chg="modSp">
        <pc:chgData name="Pablo Mayorga" userId="S::pablo.mayorga@roehampton.ac.uk::b1401081-5277-4896-ae48-ddff802dff51" providerId="AD" clId="Web-{6A81ADFA-8CCF-0442-0AAC-9B60D3FA1454}" dt="2024-07-01T11:08:38.098" v="36" actId="20577"/>
        <pc:sldMkLst>
          <pc:docMk/>
          <pc:sldMk cId="4041634974" sldId="353"/>
        </pc:sldMkLst>
      </pc:sldChg>
      <pc:sldChg chg="modSp new">
        <pc:chgData name="Pablo Mayorga" userId="S::pablo.mayorga@roehampton.ac.uk::b1401081-5277-4896-ae48-ddff802dff51" providerId="AD" clId="Web-{6A81ADFA-8CCF-0442-0AAC-9B60D3FA1454}" dt="2024-07-01T11:02:50.011" v="17" actId="20577"/>
        <pc:sldMkLst>
          <pc:docMk/>
          <pc:sldMk cId="3945164708" sldId="358"/>
        </pc:sldMkLst>
      </pc:sldChg>
    </pc:docChg>
  </pc:docChgLst>
  <pc:docChgLst>
    <pc:chgData name="Pablo Mayorga" userId="S::pablo.mayorga@roehampton.ac.uk::b1401081-5277-4896-ae48-ddff802dff51" providerId="AD" clId="Web-{57573473-77DA-310D-FF54-2DBA8A921710}"/>
    <pc:docChg chg="modSld">
      <pc:chgData name="Pablo Mayorga" userId="S::pablo.mayorga@roehampton.ac.uk::b1401081-5277-4896-ae48-ddff802dff51" providerId="AD" clId="Web-{57573473-77DA-310D-FF54-2DBA8A921710}" dt="2025-07-03T07:32:59.410" v="60" actId="20577"/>
      <pc:docMkLst>
        <pc:docMk/>
      </pc:docMkLst>
      <pc:sldChg chg="addSp delSp modSp">
        <pc:chgData name="Pablo Mayorga" userId="S::pablo.mayorga@roehampton.ac.uk::b1401081-5277-4896-ae48-ddff802dff51" providerId="AD" clId="Web-{57573473-77DA-310D-FF54-2DBA8A921710}" dt="2025-07-03T07:21:12.935" v="34"/>
        <pc:sldMkLst>
          <pc:docMk/>
          <pc:sldMk cId="3410177200" sldId="351"/>
        </pc:sldMkLst>
        <pc:spChg chg="del">
          <ac:chgData name="Pablo Mayorga" userId="S::pablo.mayorga@roehampton.ac.uk::b1401081-5277-4896-ae48-ddff802dff51" providerId="AD" clId="Web-{57573473-77DA-310D-FF54-2DBA8A921710}" dt="2025-07-03T07:21:12.935" v="34"/>
          <ac:spMkLst>
            <pc:docMk/>
            <pc:sldMk cId="3410177200" sldId="351"/>
            <ac:spMk id="2" creationId="{BD0E0A39-8384-4626-029D-929A78AAEB68}"/>
          </ac:spMkLst>
        </pc:spChg>
        <pc:picChg chg="del">
          <ac:chgData name="Pablo Mayorga" userId="S::pablo.mayorga@roehampton.ac.uk::b1401081-5277-4896-ae48-ddff802dff51" providerId="AD" clId="Web-{57573473-77DA-310D-FF54-2DBA8A921710}" dt="2025-07-03T07:16:27.894" v="30"/>
          <ac:picMkLst>
            <pc:docMk/>
            <pc:sldMk cId="3410177200" sldId="351"/>
            <ac:picMk id="3" creationId="{74A2F077-72D1-4542-228B-995769ABE444}"/>
          </ac:picMkLst>
        </pc:picChg>
        <pc:picChg chg="add mod">
          <ac:chgData name="Pablo Mayorga" userId="S::pablo.mayorga@roehampton.ac.uk::b1401081-5277-4896-ae48-ddff802dff51" providerId="AD" clId="Web-{57573473-77DA-310D-FF54-2DBA8A921710}" dt="2025-07-03T07:16:43.004" v="33" actId="1076"/>
          <ac:picMkLst>
            <pc:docMk/>
            <pc:sldMk cId="3410177200" sldId="351"/>
            <ac:picMk id="5" creationId="{8DCEE995-93B7-EF03-E997-45E6F5BBE322}"/>
          </ac:picMkLst>
        </pc:picChg>
      </pc:sldChg>
      <pc:sldChg chg="modSp">
        <pc:chgData name="Pablo Mayorga" userId="S::pablo.mayorga@roehampton.ac.uk::b1401081-5277-4896-ae48-ddff802dff51" providerId="AD" clId="Web-{57573473-77DA-310D-FF54-2DBA8A921710}" dt="2025-07-03T07:00:56.256" v="18" actId="20577"/>
        <pc:sldMkLst>
          <pc:docMk/>
          <pc:sldMk cId="1628560824" sldId="412"/>
        </pc:sldMkLst>
        <pc:spChg chg="mod">
          <ac:chgData name="Pablo Mayorga" userId="S::pablo.mayorga@roehampton.ac.uk::b1401081-5277-4896-ae48-ddff802dff51" providerId="AD" clId="Web-{57573473-77DA-310D-FF54-2DBA8A921710}" dt="2025-07-03T07:00:56.256" v="18" actId="20577"/>
          <ac:spMkLst>
            <pc:docMk/>
            <pc:sldMk cId="1628560824" sldId="412"/>
            <ac:spMk id="4" creationId="{8B2ED0FA-855B-241B-BC0A-AE70B40630F9}"/>
          </ac:spMkLst>
        </pc:spChg>
      </pc:sldChg>
      <pc:sldChg chg="addSp delSp modSp">
        <pc:chgData name="Pablo Mayorga" userId="S::pablo.mayorga@roehampton.ac.uk::b1401081-5277-4896-ae48-ddff802dff51" providerId="AD" clId="Web-{57573473-77DA-310D-FF54-2DBA8A921710}" dt="2025-07-03T07:04:10.105" v="24" actId="1076"/>
        <pc:sldMkLst>
          <pc:docMk/>
          <pc:sldMk cId="1280284991" sldId="433"/>
        </pc:sldMkLst>
        <pc:picChg chg="add mod modCrop">
          <ac:chgData name="Pablo Mayorga" userId="S::pablo.mayorga@roehampton.ac.uk::b1401081-5277-4896-ae48-ddff802dff51" providerId="AD" clId="Web-{57573473-77DA-310D-FF54-2DBA8A921710}" dt="2025-07-03T07:04:10.105" v="24" actId="1076"/>
          <ac:picMkLst>
            <pc:docMk/>
            <pc:sldMk cId="1280284991" sldId="433"/>
            <ac:picMk id="2" creationId="{9F23E6D4-4B95-16F2-E60E-A8972AC9297E}"/>
          </ac:picMkLst>
        </pc:picChg>
        <pc:picChg chg="del">
          <ac:chgData name="Pablo Mayorga" userId="S::pablo.mayorga@roehampton.ac.uk::b1401081-5277-4896-ae48-ddff802dff51" providerId="AD" clId="Web-{57573473-77DA-310D-FF54-2DBA8A921710}" dt="2025-07-03T07:03:31.573" v="19"/>
          <ac:picMkLst>
            <pc:docMk/>
            <pc:sldMk cId="1280284991" sldId="433"/>
            <ac:picMk id="9" creationId="{074335BF-D1B8-0CEA-5D09-DFA6F9E1949C}"/>
          </ac:picMkLst>
        </pc:picChg>
      </pc:sldChg>
      <pc:sldChg chg="modSp">
        <pc:chgData name="Pablo Mayorga" userId="S::pablo.mayorga@roehampton.ac.uk::b1401081-5277-4896-ae48-ddff802dff51" providerId="AD" clId="Web-{57573473-77DA-310D-FF54-2DBA8A921710}" dt="2025-07-03T07:32:59.410" v="60" actId="20577"/>
        <pc:sldMkLst>
          <pc:docMk/>
          <pc:sldMk cId="1702764906" sldId="434"/>
        </pc:sldMkLst>
        <pc:spChg chg="mod">
          <ac:chgData name="Pablo Mayorga" userId="S::pablo.mayorga@roehampton.ac.uk::b1401081-5277-4896-ae48-ddff802dff51" providerId="AD" clId="Web-{57573473-77DA-310D-FF54-2DBA8A921710}" dt="2025-07-03T07:32:59.410" v="60" actId="20577"/>
          <ac:spMkLst>
            <pc:docMk/>
            <pc:sldMk cId="1702764906" sldId="434"/>
            <ac:spMk id="9" creationId="{C9FD0B3E-E076-AE07-7491-FFEA5ACAD381}"/>
          </ac:spMkLst>
        </pc:spChg>
      </pc:sldChg>
      <pc:sldChg chg="addSp delSp modSp">
        <pc:chgData name="Pablo Mayorga" userId="S::pablo.mayorga@roehampton.ac.uk::b1401081-5277-4896-ae48-ddff802dff51" providerId="AD" clId="Web-{57573473-77DA-310D-FF54-2DBA8A921710}" dt="2025-07-03T07:05:32.108" v="29" actId="1076"/>
        <pc:sldMkLst>
          <pc:docMk/>
          <pc:sldMk cId="3707758863" sldId="445"/>
        </pc:sldMkLst>
        <pc:picChg chg="add mod modCrop">
          <ac:chgData name="Pablo Mayorga" userId="S::pablo.mayorga@roehampton.ac.uk::b1401081-5277-4896-ae48-ddff802dff51" providerId="AD" clId="Web-{57573473-77DA-310D-FF54-2DBA8A921710}" dt="2025-07-03T07:05:32.108" v="29" actId="1076"/>
          <ac:picMkLst>
            <pc:docMk/>
            <pc:sldMk cId="3707758863" sldId="445"/>
            <ac:picMk id="2" creationId="{37126C85-A6F4-621E-D767-7BD9104101F4}"/>
          </ac:picMkLst>
        </pc:picChg>
        <pc:picChg chg="del">
          <ac:chgData name="Pablo Mayorga" userId="S::pablo.mayorga@roehampton.ac.uk::b1401081-5277-4896-ae48-ddff802dff51" providerId="AD" clId="Web-{57573473-77DA-310D-FF54-2DBA8A921710}" dt="2025-07-03T07:05:06.154" v="25"/>
          <ac:picMkLst>
            <pc:docMk/>
            <pc:sldMk cId="3707758863" sldId="445"/>
            <ac:picMk id="5" creationId="{C141307A-2D36-B908-97F0-24B2A65ED7E5}"/>
          </ac:picMkLst>
        </pc:picChg>
      </pc:sldChg>
    </pc:docChg>
  </pc:docChgLst>
  <pc:docChgLst>
    <pc:chgData clId="Web-{4C20E9DA-FC30-24C3-98B7-3F096D022002}"/>
    <pc:docChg chg="modSld">
      <pc:chgData name="" userId="" providerId="" clId="Web-{4C20E9DA-FC30-24C3-98B7-3F096D022002}" dt="2024-07-03T13:00:06.385" v="11" actId="20577"/>
      <pc:docMkLst>
        <pc:docMk/>
      </pc:docMkLst>
      <pc:sldChg chg="modSp">
        <pc:chgData name="" userId="" providerId="" clId="Web-{4C20E9DA-FC30-24C3-98B7-3F096D022002}" dt="2024-07-03T13:00:06.385" v="11" actId="20577"/>
        <pc:sldMkLst>
          <pc:docMk/>
          <pc:sldMk cId="3945164708" sldId="358"/>
        </pc:sldMkLst>
      </pc:sldChg>
    </pc:docChg>
  </pc:docChgLst>
  <pc:docChgLst>
    <pc:chgData name="Stephanie Laird" userId="S::s.laird@roehampton.ac.uk::f3565a0c-4cea-4bac-b83f-2d44d5e22a91" providerId="AD" clId="Web-{4C20E9DA-FC30-24C3-98B7-3F096D022002}"/>
    <pc:docChg chg="modSld">
      <pc:chgData name="Stephanie Laird" userId="S::s.laird@roehampton.ac.uk::f3565a0c-4cea-4bac-b83f-2d44d5e22a91" providerId="AD" clId="Web-{4C20E9DA-FC30-24C3-98B7-3F096D022002}" dt="2024-07-03T13:01:09.808" v="18"/>
      <pc:docMkLst>
        <pc:docMk/>
      </pc:docMkLst>
      <pc:sldChg chg="delSp">
        <pc:chgData name="Stephanie Laird" userId="S::s.laird@roehampton.ac.uk::f3565a0c-4cea-4bac-b83f-2d44d5e22a91" providerId="AD" clId="Web-{4C20E9DA-FC30-24C3-98B7-3F096D022002}" dt="2024-07-03T13:01:09.808" v="18"/>
        <pc:sldMkLst>
          <pc:docMk/>
          <pc:sldMk cId="749137888" sldId="347"/>
        </pc:sldMkLst>
      </pc:sldChg>
      <pc:sldChg chg="modSp">
        <pc:chgData name="Stephanie Laird" userId="S::s.laird@roehampton.ac.uk::f3565a0c-4cea-4bac-b83f-2d44d5e22a91" providerId="AD" clId="Web-{4C20E9DA-FC30-24C3-98B7-3F096D022002}" dt="2024-07-03T13:00:46.948" v="17" actId="20577"/>
        <pc:sldMkLst>
          <pc:docMk/>
          <pc:sldMk cId="4041634974" sldId="353"/>
        </pc:sldMkLst>
      </pc:sldChg>
    </pc:docChg>
  </pc:docChgLst>
  <pc:docChgLst>
    <pc:chgData name="Pablo Mayorga" userId="S::pablo.mayorga@roehampton.ac.uk::b1401081-5277-4896-ae48-ddff802dff51" providerId="AD" clId="Web-{9DDEF756-68CA-9E8E-5C30-30274FAA805A}"/>
    <pc:docChg chg="addSld delSld modSld modMainMaster">
      <pc:chgData name="Pablo Mayorga" userId="S::pablo.mayorga@roehampton.ac.uk::b1401081-5277-4896-ae48-ddff802dff51" providerId="AD" clId="Web-{9DDEF756-68CA-9E8E-5C30-30274FAA805A}" dt="2024-07-01T07:56:37.325" v="23"/>
      <pc:docMkLst>
        <pc:docMk/>
      </pc:docMkLst>
      <pc:sldChg chg="del">
        <pc:chgData name="Pablo Mayorga" userId="S::pablo.mayorga@roehampton.ac.uk::b1401081-5277-4896-ae48-ddff802dff51" providerId="AD" clId="Web-{9DDEF756-68CA-9E8E-5C30-30274FAA805A}" dt="2024-07-01T07:56:13.809" v="19"/>
        <pc:sldMkLst>
          <pc:docMk/>
          <pc:sldMk cId="109857222" sldId="256"/>
        </pc:sldMkLst>
      </pc:sldChg>
      <pc:sldChg chg="modSp add mod setBg">
        <pc:chgData name="Pablo Mayorga" userId="S::pablo.mayorga@roehampton.ac.uk::b1401081-5277-4896-ae48-ddff802dff51" providerId="AD" clId="Web-{9DDEF756-68CA-9E8E-5C30-30274FAA805A}" dt="2024-07-01T07:56:37.325" v="23"/>
        <pc:sldMkLst>
          <pc:docMk/>
          <pc:sldMk cId="2845065509" sldId="258"/>
        </pc:sldMkLst>
      </pc:sldChg>
      <pc:sldChg chg="add mod">
        <pc:chgData name="Pablo Mayorga" userId="S::pablo.mayorga@roehampton.ac.uk::b1401081-5277-4896-ae48-ddff802dff51" providerId="AD" clId="Web-{9DDEF756-68CA-9E8E-5C30-30274FAA805A}" dt="2024-07-01T07:56:37.325" v="23"/>
        <pc:sldMkLst>
          <pc:docMk/>
          <pc:sldMk cId="1927603671" sldId="260"/>
        </pc:sldMkLst>
      </pc:sldChg>
      <pc:sldChg chg="add mod">
        <pc:chgData name="Pablo Mayorga" userId="S::pablo.mayorga@roehampton.ac.uk::b1401081-5277-4896-ae48-ddff802dff51" providerId="AD" clId="Web-{9DDEF756-68CA-9E8E-5C30-30274FAA805A}" dt="2024-07-01T07:56:37.325" v="23"/>
        <pc:sldMkLst>
          <pc:docMk/>
          <pc:sldMk cId="47770552" sldId="262"/>
        </pc:sldMkLst>
      </pc:sldChg>
      <pc:sldChg chg="add mod">
        <pc:chgData name="Pablo Mayorga" userId="S::pablo.mayorga@roehampton.ac.uk::b1401081-5277-4896-ae48-ddff802dff51" providerId="AD" clId="Web-{9DDEF756-68CA-9E8E-5C30-30274FAA805A}" dt="2024-07-01T07:56:37.325" v="23"/>
        <pc:sldMkLst>
          <pc:docMk/>
          <pc:sldMk cId="1253283301" sldId="263"/>
        </pc:sldMkLst>
      </pc:sldChg>
      <pc:sldChg chg="add mod">
        <pc:chgData name="Pablo Mayorga" userId="S::pablo.mayorga@roehampton.ac.uk::b1401081-5277-4896-ae48-ddff802dff51" providerId="AD" clId="Web-{9DDEF756-68CA-9E8E-5C30-30274FAA805A}" dt="2024-07-01T07:56:37.325" v="23"/>
        <pc:sldMkLst>
          <pc:docMk/>
          <pc:sldMk cId="386259633" sldId="268"/>
        </pc:sldMkLst>
      </pc:sldChg>
      <pc:sldChg chg="add mod">
        <pc:chgData name="Pablo Mayorga" userId="S::pablo.mayorga@roehampton.ac.uk::b1401081-5277-4896-ae48-ddff802dff51" providerId="AD" clId="Web-{9DDEF756-68CA-9E8E-5C30-30274FAA805A}" dt="2024-07-01T07:56:37.325" v="23"/>
        <pc:sldMkLst>
          <pc:docMk/>
          <pc:sldMk cId="1760662575" sldId="269"/>
        </pc:sldMkLst>
      </pc:sldChg>
      <pc:sldChg chg="add mod">
        <pc:chgData name="Pablo Mayorga" userId="S::pablo.mayorga@roehampton.ac.uk::b1401081-5277-4896-ae48-ddff802dff51" providerId="AD" clId="Web-{9DDEF756-68CA-9E8E-5C30-30274FAA805A}" dt="2024-07-01T07:56:37.325" v="23"/>
        <pc:sldMkLst>
          <pc:docMk/>
          <pc:sldMk cId="3595512949" sldId="277"/>
        </pc:sldMkLst>
      </pc:sldChg>
      <pc:sldChg chg="add mod">
        <pc:chgData name="Pablo Mayorga" userId="S::pablo.mayorga@roehampton.ac.uk::b1401081-5277-4896-ae48-ddff802dff51" providerId="AD" clId="Web-{9DDEF756-68CA-9E8E-5C30-30274FAA805A}" dt="2024-07-01T07:56:37.325" v="23"/>
        <pc:sldMkLst>
          <pc:docMk/>
          <pc:sldMk cId="3121668165" sldId="303"/>
        </pc:sldMkLst>
      </pc:sldChg>
      <pc:sldChg chg="add mod">
        <pc:chgData name="Pablo Mayorga" userId="S::pablo.mayorga@roehampton.ac.uk::b1401081-5277-4896-ae48-ddff802dff51" providerId="AD" clId="Web-{9DDEF756-68CA-9E8E-5C30-30274FAA805A}" dt="2024-07-01T07:56:37.325" v="23"/>
        <pc:sldMkLst>
          <pc:docMk/>
          <pc:sldMk cId="3830456255" sldId="344"/>
        </pc:sldMkLst>
      </pc:sldChg>
      <pc:sldChg chg="add mod">
        <pc:chgData name="Pablo Mayorga" userId="S::pablo.mayorga@roehampton.ac.uk::b1401081-5277-4896-ae48-ddff802dff51" providerId="AD" clId="Web-{9DDEF756-68CA-9E8E-5C30-30274FAA805A}" dt="2024-07-01T07:56:37.325" v="23"/>
        <pc:sldMkLst>
          <pc:docMk/>
          <pc:sldMk cId="1969214822" sldId="346"/>
        </pc:sldMkLst>
      </pc:sldChg>
      <pc:sldChg chg="add mod">
        <pc:chgData name="Pablo Mayorga" userId="S::pablo.mayorga@roehampton.ac.uk::b1401081-5277-4896-ae48-ddff802dff51" providerId="AD" clId="Web-{9DDEF756-68CA-9E8E-5C30-30274FAA805A}" dt="2024-07-01T07:56:37.325" v="23"/>
        <pc:sldMkLst>
          <pc:docMk/>
          <pc:sldMk cId="749137888" sldId="347"/>
        </pc:sldMkLst>
      </pc:sldChg>
      <pc:sldChg chg="add mod">
        <pc:chgData name="Pablo Mayorga" userId="S::pablo.mayorga@roehampton.ac.uk::b1401081-5277-4896-ae48-ddff802dff51" providerId="AD" clId="Web-{9DDEF756-68CA-9E8E-5C30-30274FAA805A}" dt="2024-07-01T07:56:37.325" v="23"/>
        <pc:sldMkLst>
          <pc:docMk/>
          <pc:sldMk cId="2935194988" sldId="348"/>
        </pc:sldMkLst>
      </pc:sldChg>
      <pc:sldChg chg="add mod">
        <pc:chgData name="Pablo Mayorga" userId="S::pablo.mayorga@roehampton.ac.uk::b1401081-5277-4896-ae48-ddff802dff51" providerId="AD" clId="Web-{9DDEF756-68CA-9E8E-5C30-30274FAA805A}" dt="2024-07-01T07:56:37.325" v="23"/>
        <pc:sldMkLst>
          <pc:docMk/>
          <pc:sldMk cId="3653099819" sldId="349"/>
        </pc:sldMkLst>
      </pc:sldChg>
      <pc:sldChg chg="add mod">
        <pc:chgData name="Pablo Mayorga" userId="S::pablo.mayorga@roehampton.ac.uk::b1401081-5277-4896-ae48-ddff802dff51" providerId="AD" clId="Web-{9DDEF756-68CA-9E8E-5C30-30274FAA805A}" dt="2024-07-01T07:56:37.325" v="23"/>
        <pc:sldMkLst>
          <pc:docMk/>
          <pc:sldMk cId="3410177200" sldId="351"/>
        </pc:sldMkLst>
      </pc:sldChg>
      <pc:sldChg chg="add mod">
        <pc:chgData name="Pablo Mayorga" userId="S::pablo.mayorga@roehampton.ac.uk::b1401081-5277-4896-ae48-ddff802dff51" providerId="AD" clId="Web-{9DDEF756-68CA-9E8E-5C30-30274FAA805A}" dt="2024-07-01T07:56:37.325" v="23"/>
        <pc:sldMkLst>
          <pc:docMk/>
          <pc:sldMk cId="3554840123" sldId="352"/>
        </pc:sldMkLst>
      </pc:sldChg>
      <pc:sldChg chg="add mod">
        <pc:chgData name="Pablo Mayorga" userId="S::pablo.mayorga@roehampton.ac.uk::b1401081-5277-4896-ae48-ddff802dff51" providerId="AD" clId="Web-{9DDEF756-68CA-9E8E-5C30-30274FAA805A}" dt="2024-07-01T07:56:37.325" v="23"/>
        <pc:sldMkLst>
          <pc:docMk/>
          <pc:sldMk cId="4041634974" sldId="353"/>
        </pc:sldMkLst>
      </pc:sldChg>
      <pc:sldChg chg="add mod">
        <pc:chgData name="Pablo Mayorga" userId="S::pablo.mayorga@roehampton.ac.uk::b1401081-5277-4896-ae48-ddff802dff51" providerId="AD" clId="Web-{9DDEF756-68CA-9E8E-5C30-30274FAA805A}" dt="2024-07-01T07:56:37.325" v="23"/>
        <pc:sldMkLst>
          <pc:docMk/>
          <pc:sldMk cId="158652956" sldId="355"/>
        </pc:sldMkLst>
      </pc:sldChg>
      <pc:sldChg chg="add mod">
        <pc:chgData name="Pablo Mayorga" userId="S::pablo.mayorga@roehampton.ac.uk::b1401081-5277-4896-ae48-ddff802dff51" providerId="AD" clId="Web-{9DDEF756-68CA-9E8E-5C30-30274FAA805A}" dt="2024-07-01T07:56:37.325" v="23"/>
        <pc:sldMkLst>
          <pc:docMk/>
          <pc:sldMk cId="1747980208" sldId="356"/>
        </pc:sldMkLst>
      </pc:sldChg>
      <pc:sldChg chg="add mod">
        <pc:chgData name="Pablo Mayorga" userId="S::pablo.mayorga@roehampton.ac.uk::b1401081-5277-4896-ae48-ddff802dff51" providerId="AD" clId="Web-{9DDEF756-68CA-9E8E-5C30-30274FAA805A}" dt="2024-07-01T07:56:37.325" v="23"/>
        <pc:sldMkLst>
          <pc:docMk/>
          <pc:sldMk cId="2007907887" sldId="357"/>
        </pc:sldMkLst>
      </pc:sldChg>
      <pc:sldMasterChg chg="mod setBg modSldLayout">
        <pc:chgData name="Pablo Mayorga" userId="S::pablo.mayorga@roehampton.ac.uk::b1401081-5277-4896-ae48-ddff802dff51" providerId="AD" clId="Web-{9DDEF756-68CA-9E8E-5C30-30274FAA805A}" dt="2024-07-01T07:56:37.325" v="23"/>
        <pc:sldMasterMkLst>
          <pc:docMk/>
          <pc:sldMasterMk cId="2460954070" sldId="2147483660"/>
        </pc:sldMasterMkLst>
        <pc:sldLayoutChg chg="mod">
          <pc:chgData name="Pablo Mayorga" userId="S::pablo.mayorga@roehampton.ac.uk::b1401081-5277-4896-ae48-ddff802dff51" providerId="AD" clId="Web-{9DDEF756-68CA-9E8E-5C30-30274FAA805A}" dt="2024-07-01T07:56:37.325" v="23"/>
          <pc:sldLayoutMkLst>
            <pc:docMk/>
            <pc:sldMasterMk cId="2460954070" sldId="2147483660"/>
            <pc:sldLayoutMk cId="2385387890" sldId="2147483661"/>
          </pc:sldLayoutMkLst>
        </pc:sldLayoutChg>
        <pc:sldLayoutChg chg="mod">
          <pc:chgData name="Pablo Mayorga" userId="S::pablo.mayorga@roehampton.ac.uk::b1401081-5277-4896-ae48-ddff802dff51" providerId="AD" clId="Web-{9DDEF756-68CA-9E8E-5C30-30274FAA805A}" dt="2024-07-01T07:56:37.325" v="23"/>
          <pc:sldLayoutMkLst>
            <pc:docMk/>
            <pc:sldMasterMk cId="2460954070" sldId="2147483660"/>
            <pc:sldLayoutMk cId="949138452" sldId="2147483662"/>
          </pc:sldLayoutMkLst>
        </pc:sldLayoutChg>
        <pc:sldLayoutChg chg="mod">
          <pc:chgData name="Pablo Mayorga" userId="S::pablo.mayorga@roehampton.ac.uk::b1401081-5277-4896-ae48-ddff802dff51" providerId="AD" clId="Web-{9DDEF756-68CA-9E8E-5C30-30274FAA805A}" dt="2024-07-01T07:56:37.325" v="23"/>
          <pc:sldLayoutMkLst>
            <pc:docMk/>
            <pc:sldMasterMk cId="2460954070" sldId="2147483660"/>
            <pc:sldLayoutMk cId="2591524520" sldId="2147483663"/>
          </pc:sldLayoutMkLst>
        </pc:sldLayoutChg>
        <pc:sldLayoutChg chg="mod">
          <pc:chgData name="Pablo Mayorga" userId="S::pablo.mayorga@roehampton.ac.uk::b1401081-5277-4896-ae48-ddff802dff51" providerId="AD" clId="Web-{9DDEF756-68CA-9E8E-5C30-30274FAA805A}" dt="2024-07-01T07:56:37.325" v="23"/>
          <pc:sldLayoutMkLst>
            <pc:docMk/>
            <pc:sldMasterMk cId="2460954070" sldId="2147483660"/>
            <pc:sldLayoutMk cId="1203092039" sldId="2147483664"/>
          </pc:sldLayoutMkLst>
        </pc:sldLayoutChg>
        <pc:sldLayoutChg chg="mod">
          <pc:chgData name="Pablo Mayorga" userId="S::pablo.mayorga@roehampton.ac.uk::b1401081-5277-4896-ae48-ddff802dff51" providerId="AD" clId="Web-{9DDEF756-68CA-9E8E-5C30-30274FAA805A}" dt="2024-07-01T07:56:37.325" v="23"/>
          <pc:sldLayoutMkLst>
            <pc:docMk/>
            <pc:sldMasterMk cId="2460954070" sldId="2147483660"/>
            <pc:sldLayoutMk cId="3733172339" sldId="2147483665"/>
          </pc:sldLayoutMkLst>
        </pc:sldLayoutChg>
        <pc:sldLayoutChg chg="mod">
          <pc:chgData name="Pablo Mayorga" userId="S::pablo.mayorga@roehampton.ac.uk::b1401081-5277-4896-ae48-ddff802dff51" providerId="AD" clId="Web-{9DDEF756-68CA-9E8E-5C30-30274FAA805A}" dt="2024-07-01T07:56:37.325" v="23"/>
          <pc:sldLayoutMkLst>
            <pc:docMk/>
            <pc:sldMasterMk cId="2460954070" sldId="2147483660"/>
            <pc:sldLayoutMk cId="3210312558" sldId="2147483666"/>
          </pc:sldLayoutMkLst>
        </pc:sldLayoutChg>
        <pc:sldLayoutChg chg="mod">
          <pc:chgData name="Pablo Mayorga" userId="S::pablo.mayorga@roehampton.ac.uk::b1401081-5277-4896-ae48-ddff802dff51" providerId="AD" clId="Web-{9DDEF756-68CA-9E8E-5C30-30274FAA805A}" dt="2024-07-01T07:56:37.325" v="23"/>
          <pc:sldLayoutMkLst>
            <pc:docMk/>
            <pc:sldMasterMk cId="2460954070" sldId="2147483660"/>
            <pc:sldLayoutMk cId="3146388984" sldId="2147483667"/>
          </pc:sldLayoutMkLst>
        </pc:sldLayoutChg>
        <pc:sldLayoutChg chg="mod">
          <pc:chgData name="Pablo Mayorga" userId="S::pablo.mayorga@roehampton.ac.uk::b1401081-5277-4896-ae48-ddff802dff51" providerId="AD" clId="Web-{9DDEF756-68CA-9E8E-5C30-30274FAA805A}" dt="2024-07-01T07:56:37.325" v="23"/>
          <pc:sldLayoutMkLst>
            <pc:docMk/>
            <pc:sldMasterMk cId="2460954070" sldId="2147483660"/>
            <pc:sldLayoutMk cId="3171841454" sldId="2147483668"/>
          </pc:sldLayoutMkLst>
        </pc:sldLayoutChg>
        <pc:sldLayoutChg chg="mod">
          <pc:chgData name="Pablo Mayorga" userId="S::pablo.mayorga@roehampton.ac.uk::b1401081-5277-4896-ae48-ddff802dff51" providerId="AD" clId="Web-{9DDEF756-68CA-9E8E-5C30-30274FAA805A}" dt="2024-07-01T07:56:37.325" v="23"/>
          <pc:sldLayoutMkLst>
            <pc:docMk/>
            <pc:sldMasterMk cId="2460954070" sldId="2147483660"/>
            <pc:sldLayoutMk cId="1718958274" sldId="2147483669"/>
          </pc:sldLayoutMkLst>
        </pc:sldLayoutChg>
        <pc:sldLayoutChg chg="mod">
          <pc:chgData name="Pablo Mayorga" userId="S::pablo.mayorga@roehampton.ac.uk::b1401081-5277-4896-ae48-ddff802dff51" providerId="AD" clId="Web-{9DDEF756-68CA-9E8E-5C30-30274FAA805A}" dt="2024-07-01T07:56:37.325" v="23"/>
          <pc:sldLayoutMkLst>
            <pc:docMk/>
            <pc:sldMasterMk cId="2460954070" sldId="2147483660"/>
            <pc:sldLayoutMk cId="2202905451" sldId="2147483670"/>
          </pc:sldLayoutMkLst>
        </pc:sldLayoutChg>
        <pc:sldLayoutChg chg="mod">
          <pc:chgData name="Pablo Mayorga" userId="S::pablo.mayorga@roehampton.ac.uk::b1401081-5277-4896-ae48-ddff802dff51" providerId="AD" clId="Web-{9DDEF756-68CA-9E8E-5C30-30274FAA805A}" dt="2024-07-01T07:56:37.325" v="23"/>
          <pc:sldLayoutMkLst>
            <pc:docMk/>
            <pc:sldMasterMk cId="2460954070" sldId="2147483660"/>
            <pc:sldLayoutMk cId="3479445657" sldId="2147483671"/>
          </pc:sldLayoutMkLst>
        </pc:sldLayoutChg>
      </pc:sldMasterChg>
    </pc:docChg>
  </pc:docChgLst>
  <pc:docChgLst>
    <pc:chgData name="Pablo Mayorga" userId="S::pablo.mayorga@roehampton.ac.uk::b1401081-5277-4896-ae48-ddff802dff51" providerId="AD" clId="Web-{C4561BBE-ADEF-B0C3-ACDC-9853EB1948EA}"/>
    <pc:docChg chg="delSld modSld">
      <pc:chgData name="Pablo Mayorga" userId="S::pablo.mayorga@roehampton.ac.uk::b1401081-5277-4896-ae48-ddff802dff51" providerId="AD" clId="Web-{C4561BBE-ADEF-B0C3-ACDC-9853EB1948EA}" dt="2024-07-04T11:10:44.405" v="21"/>
      <pc:docMkLst>
        <pc:docMk/>
      </pc:docMkLst>
      <pc:sldChg chg="del">
        <pc:chgData name="Pablo Mayorga" userId="S::pablo.mayorga@roehampton.ac.uk::b1401081-5277-4896-ae48-ddff802dff51" providerId="AD" clId="Web-{C4561BBE-ADEF-B0C3-ACDC-9853EB1948EA}" dt="2024-07-04T11:10:44.405" v="21"/>
        <pc:sldMkLst>
          <pc:docMk/>
          <pc:sldMk cId="158652956" sldId="355"/>
        </pc:sldMkLst>
      </pc:sldChg>
      <pc:sldChg chg="modSp">
        <pc:chgData name="Pablo Mayorga" userId="S::pablo.mayorga@roehampton.ac.uk::b1401081-5277-4896-ae48-ddff802dff51" providerId="AD" clId="Web-{C4561BBE-ADEF-B0C3-ACDC-9853EB1948EA}" dt="2024-07-04T11:10:26.092" v="20" actId="20577"/>
        <pc:sldMkLst>
          <pc:docMk/>
          <pc:sldMk cId="1702764906" sldId="434"/>
        </pc:sldMkLst>
      </pc:sldChg>
    </pc:docChg>
  </pc:docChgLst>
  <pc:docChgLst>
    <pc:chgData name="Pablo Mayorga" userId="S::pablo.mayorga@roehampton.ac.uk::b1401081-5277-4896-ae48-ddff802dff51" providerId="AD" clId="Web-{5904B297-C5C2-EA69-4043-542BD5A784D4}"/>
    <pc:docChg chg="addSld delSld modSld">
      <pc:chgData name="Pablo Mayorga" userId="S::pablo.mayorga@roehampton.ac.uk::b1401081-5277-4896-ae48-ddff802dff51" providerId="AD" clId="Web-{5904B297-C5C2-EA69-4043-542BD5A784D4}" dt="2024-07-03T06:32:39.623" v="96" actId="20577"/>
      <pc:docMkLst>
        <pc:docMk/>
      </pc:docMkLst>
      <pc:sldChg chg="modSp">
        <pc:chgData name="Pablo Mayorga" userId="S::pablo.mayorga@roehampton.ac.uk::b1401081-5277-4896-ae48-ddff802dff51" providerId="AD" clId="Web-{5904B297-C5C2-EA69-4043-542BD5A784D4}" dt="2024-07-03T06:23:59.543" v="67" actId="14100"/>
        <pc:sldMkLst>
          <pc:docMk/>
          <pc:sldMk cId="386259633" sldId="268"/>
        </pc:sldMkLst>
      </pc:sldChg>
      <pc:sldChg chg="addSp delSp modSp">
        <pc:chgData name="Pablo Mayorga" userId="S::pablo.mayorga@roehampton.ac.uk::b1401081-5277-4896-ae48-ddff802dff51" providerId="AD" clId="Web-{5904B297-C5C2-EA69-4043-542BD5A784D4}" dt="2024-07-03T06:25:49.906" v="78" actId="1076"/>
        <pc:sldMkLst>
          <pc:docMk/>
          <pc:sldMk cId="1760662575" sldId="269"/>
        </pc:sldMkLst>
      </pc:sldChg>
      <pc:sldChg chg="modSp">
        <pc:chgData name="Pablo Mayorga" userId="S::pablo.mayorga@roehampton.ac.uk::b1401081-5277-4896-ae48-ddff802dff51" providerId="AD" clId="Web-{5904B297-C5C2-EA69-4043-542BD5A784D4}" dt="2024-07-03T06:32:39.623" v="96" actId="20577"/>
        <pc:sldMkLst>
          <pc:docMk/>
          <pc:sldMk cId="3595512949" sldId="277"/>
        </pc:sldMkLst>
      </pc:sldChg>
      <pc:sldChg chg="modSp">
        <pc:chgData name="Pablo Mayorga" userId="S::pablo.mayorga@roehampton.ac.uk::b1401081-5277-4896-ae48-ddff802dff51" providerId="AD" clId="Web-{5904B297-C5C2-EA69-4043-542BD5A784D4}" dt="2024-07-03T06:30:58.963" v="86" actId="20577"/>
        <pc:sldMkLst>
          <pc:docMk/>
          <pc:sldMk cId="3830456255" sldId="344"/>
        </pc:sldMkLst>
      </pc:sldChg>
      <pc:sldChg chg="addSp delSp modSp">
        <pc:chgData name="Pablo Mayorga" userId="S::pablo.mayorga@roehampton.ac.uk::b1401081-5277-4896-ae48-ddff802dff51" providerId="AD" clId="Web-{5904B297-C5C2-EA69-4043-542BD5A784D4}" dt="2024-07-03T06:04:45.642" v="3" actId="1076"/>
        <pc:sldMkLst>
          <pc:docMk/>
          <pc:sldMk cId="1969214822" sldId="346"/>
        </pc:sldMkLst>
      </pc:sldChg>
      <pc:sldChg chg="addSp delSp modSp">
        <pc:chgData name="Pablo Mayorga" userId="S::pablo.mayorga@roehampton.ac.uk::b1401081-5277-4896-ae48-ddff802dff51" providerId="AD" clId="Web-{5904B297-C5C2-EA69-4043-542BD5A784D4}" dt="2024-07-03T06:11:36.985" v="50" actId="20577"/>
        <pc:sldMkLst>
          <pc:docMk/>
          <pc:sldMk cId="749137888" sldId="347"/>
        </pc:sldMkLst>
      </pc:sldChg>
      <pc:sldChg chg="addSp delSp modSp">
        <pc:chgData name="Pablo Mayorga" userId="S::pablo.mayorga@roehampton.ac.uk::b1401081-5277-4896-ae48-ddff802dff51" providerId="AD" clId="Web-{5904B297-C5C2-EA69-4043-542BD5A784D4}" dt="2024-07-03T06:26:41.955" v="84" actId="14100"/>
        <pc:sldMkLst>
          <pc:docMk/>
          <pc:sldMk cId="2935194988" sldId="348"/>
        </pc:sldMkLst>
      </pc:sldChg>
      <pc:sldChg chg="modSp">
        <pc:chgData name="Pablo Mayorga" userId="S::pablo.mayorga@roehampton.ac.uk::b1401081-5277-4896-ae48-ddff802dff51" providerId="AD" clId="Web-{5904B297-C5C2-EA69-4043-542BD5A784D4}" dt="2024-07-03T06:08:21.056" v="38" actId="20577"/>
        <pc:sldMkLst>
          <pc:docMk/>
          <pc:sldMk cId="3653099819" sldId="349"/>
        </pc:sldMkLst>
      </pc:sldChg>
      <pc:sldChg chg="new del">
        <pc:chgData name="Pablo Mayorga" userId="S::pablo.mayorga@roehampton.ac.uk::b1401081-5277-4896-ae48-ddff802dff51" providerId="AD" clId="Web-{5904B297-C5C2-EA69-4043-542BD5A784D4}" dt="2024-07-03T06:05:32.659" v="5"/>
        <pc:sldMkLst>
          <pc:docMk/>
          <pc:sldMk cId="2382323949" sldId="359"/>
        </pc:sldMkLst>
      </pc:sldChg>
      <pc:sldChg chg="add del replId">
        <pc:chgData name="Pablo Mayorga" userId="S::pablo.mayorga@roehampton.ac.uk::b1401081-5277-4896-ae48-ddff802dff51" providerId="AD" clId="Web-{5904B297-C5C2-EA69-4043-542BD5A784D4}" dt="2024-07-03T06:05:43.081" v="7"/>
        <pc:sldMkLst>
          <pc:docMk/>
          <pc:sldMk cId="2789307110" sldId="359"/>
        </pc:sldMkLst>
      </pc:sldChg>
      <pc:sldChg chg="modSp add replId">
        <pc:chgData name="Pablo Mayorga" userId="S::pablo.mayorga@roehampton.ac.uk::b1401081-5277-4896-ae48-ddff802dff51" providerId="AD" clId="Web-{5904B297-C5C2-EA69-4043-542BD5A784D4}" dt="2024-07-03T06:20:04.128" v="53" actId="20577"/>
        <pc:sldMkLst>
          <pc:docMk/>
          <pc:sldMk cId="4179385394" sldId="35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65C7FF-F8A6-4E5A-B495-60EE70DA06A4}" type="datetimeFigureOut">
              <a:t>7/2/2025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6A1A7B-57EA-461D-8994-3E3FBC4E6604}" type="slidenum">
              <a:t>‹#›</a:t>
            </a:fld>
            <a:endParaRPr lang="en-US"/>
          </a:p>
        </p:txBody>
      </p:sp>
    </p:spTree>
    <p:extLst>
      <p:ext uri="{BB962C8B-B14F-4D97-AF65-F5344CB8AC3E}">
        <p14:creationId xmlns:p14="http://schemas.microsoft.com/office/powerpoint/2010/main" val="2599842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8B4E73-2746-4A06-AD01-3962CFFFD95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05255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7/2/2025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3" name="Picture Placeholder 21">
            <a:extLst>
              <a:ext uri="{FF2B5EF4-FFF2-40B4-BE49-F238E27FC236}">
                <a16:creationId xmlns:a16="http://schemas.microsoft.com/office/drawing/2014/main" id="{A4E6821E-4262-BAFA-5F9D-D68594E1777E}"/>
              </a:ext>
            </a:extLst>
          </p:cNvPr>
          <p:cNvSpPr>
            <a:spLocks noGrp="1"/>
          </p:cNvSpPr>
          <p:nvPr>
            <p:ph type="pic" sz="quarter" idx="13"/>
          </p:nvPr>
        </p:nvSpPr>
        <p:spPr>
          <a:xfrm>
            <a:off x="6096000" y="0"/>
            <a:ext cx="6096000" cy="6007258"/>
          </a:xfrm>
          <a:prstGeom prst="rect">
            <a:avLst/>
          </a:prstGeom>
        </p:spPr>
        <p:txBody>
          <a:bodyPr anchor="t"/>
          <a:lstStyle>
            <a:lvl1pPr marL="0" indent="0" algn="ctr">
              <a:buNone/>
              <a:defRPr sz="1800"/>
            </a:lvl1pPr>
          </a:lstStyle>
          <a:p>
            <a:endParaRPr lang="en-US"/>
          </a:p>
          <a:p>
            <a:r>
              <a:rPr lang="en-US"/>
              <a:t>Click icon to add image</a:t>
            </a:r>
          </a:p>
        </p:txBody>
      </p:sp>
      <p:sp>
        <p:nvSpPr>
          <p:cNvPr id="7" name="Rectangle 6">
            <a:extLst>
              <a:ext uri="{FF2B5EF4-FFF2-40B4-BE49-F238E27FC236}">
                <a16:creationId xmlns:a16="http://schemas.microsoft.com/office/drawing/2014/main" id="{3913B179-E23A-371F-245E-EDD44E625F2B}"/>
              </a:ext>
            </a:extLst>
          </p:cNvPr>
          <p:cNvSpPr/>
          <p:nvPr userDrawn="1"/>
        </p:nvSpPr>
        <p:spPr>
          <a:xfrm>
            <a:off x="0" y="6007260"/>
            <a:ext cx="12192000" cy="850739"/>
          </a:xfrm>
          <a:prstGeom prst="rect">
            <a:avLst/>
          </a:prstGeom>
          <a:solidFill>
            <a:srgbClr val="063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green and white logo&#10;&#10;Description automatically generated">
            <a:extLst>
              <a:ext uri="{FF2B5EF4-FFF2-40B4-BE49-F238E27FC236}">
                <a16:creationId xmlns:a16="http://schemas.microsoft.com/office/drawing/2014/main" id="{2FD16C4A-AED4-89BD-64A4-6B8AC4C3D8F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7363" b="7363"/>
          <a:stretch/>
        </p:blipFill>
        <p:spPr>
          <a:xfrm>
            <a:off x="-1" y="6007259"/>
            <a:ext cx="1639229" cy="850739"/>
          </a:xfrm>
          <a:prstGeom prst="rect">
            <a:avLst/>
          </a:prstGeom>
        </p:spPr>
      </p:pic>
      <p:sp>
        <p:nvSpPr>
          <p:cNvPr id="17" name="Text Placeholder 14">
            <a:extLst>
              <a:ext uri="{FF2B5EF4-FFF2-40B4-BE49-F238E27FC236}">
                <a16:creationId xmlns:a16="http://schemas.microsoft.com/office/drawing/2014/main" id="{EDC7EC9E-A16E-D18D-91F9-86F481DF14F0}"/>
              </a:ext>
            </a:extLst>
          </p:cNvPr>
          <p:cNvSpPr>
            <a:spLocks noGrp="1"/>
          </p:cNvSpPr>
          <p:nvPr>
            <p:ph type="body" sz="quarter" idx="10" hasCustomPrompt="1"/>
          </p:nvPr>
        </p:nvSpPr>
        <p:spPr>
          <a:xfrm>
            <a:off x="380590" y="387703"/>
            <a:ext cx="5072063" cy="252413"/>
          </a:xfrm>
          <a:prstGeom prst="rect">
            <a:avLst/>
          </a:prstGeom>
        </p:spPr>
        <p:txBody>
          <a:bodyPr/>
          <a:lstStyle>
            <a:lvl1pPr marL="0" indent="0">
              <a:buNone/>
              <a:defRPr sz="1200" b="1" i="0">
                <a:solidFill>
                  <a:srgbClr val="00A06E"/>
                </a:solidFill>
                <a:latin typeface="Roboto" panose="02000000000000000000" pitchFamily="2" charset="0"/>
                <a:ea typeface="Roboto" panose="02000000000000000000" pitchFamily="2" charset="0"/>
              </a:defRPr>
            </a:lvl1pPr>
          </a:lstStyle>
          <a:p>
            <a:pPr lvl="0"/>
            <a:r>
              <a:rPr lang="en-GB"/>
              <a:t>Insert text – Roboto Bold 12pt</a:t>
            </a:r>
          </a:p>
        </p:txBody>
      </p:sp>
      <p:sp>
        <p:nvSpPr>
          <p:cNvPr id="18" name="Text Placeholder 14">
            <a:extLst>
              <a:ext uri="{FF2B5EF4-FFF2-40B4-BE49-F238E27FC236}">
                <a16:creationId xmlns:a16="http://schemas.microsoft.com/office/drawing/2014/main" id="{8E2F2DD7-43FF-B818-59B8-D5CA9D780247}"/>
              </a:ext>
            </a:extLst>
          </p:cNvPr>
          <p:cNvSpPr>
            <a:spLocks noGrp="1"/>
          </p:cNvSpPr>
          <p:nvPr>
            <p:ph type="body" sz="quarter" idx="11" hasCustomPrompt="1"/>
          </p:nvPr>
        </p:nvSpPr>
        <p:spPr>
          <a:xfrm>
            <a:off x="374944" y="746400"/>
            <a:ext cx="5434186" cy="1164518"/>
          </a:xfrm>
          <a:prstGeom prst="rect">
            <a:avLst/>
          </a:prstGeom>
        </p:spPr>
        <p:txBody>
          <a:bodyPr/>
          <a:lstStyle>
            <a:lvl1pPr marL="0" indent="0">
              <a:lnSpc>
                <a:spcPct val="100000"/>
              </a:lnSpc>
              <a:buNone/>
              <a:defRPr sz="2400" b="0" i="0">
                <a:solidFill>
                  <a:srgbClr val="00A06E"/>
                </a:solidFill>
                <a:latin typeface="Roboto Slab Light" pitchFamily="2" charset="0"/>
                <a:ea typeface="Roboto Slab Light" pitchFamily="2" charset="0"/>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a:t>Insert title – Roboto Slab Light 24pt</a:t>
            </a:r>
            <a:r>
              <a:rPr lang="en-GB" sz="2400">
                <a:solidFill>
                  <a:srgbClr val="00A06E"/>
                </a:solidFill>
                <a:latin typeface="Roboto Slab Light" pitchFamily="2" charset="0"/>
                <a:ea typeface="Roboto Slab Light" pitchFamily="2" charset="0"/>
              </a:rPr>
              <a:t> </a:t>
            </a:r>
            <a:r>
              <a:rPr lang="en-GB" sz="2400">
                <a:solidFill>
                  <a:srgbClr val="00A06E"/>
                </a:solidFill>
                <a:latin typeface="Roboto Slab Light" pitchFamily="2" charset="0"/>
                <a:ea typeface="Roboto Slab Light" pitchFamily="2" charset="0"/>
                <a:cs typeface="Roboto Slab"/>
              </a:rPr>
              <a:t>Lorem ipsum </a:t>
            </a:r>
            <a:r>
              <a:rPr lang="en-GB" sz="2400" err="1">
                <a:solidFill>
                  <a:srgbClr val="00A06E"/>
                </a:solidFill>
                <a:latin typeface="Roboto Slab Light" pitchFamily="2" charset="0"/>
                <a:ea typeface="Roboto Slab Light" pitchFamily="2" charset="0"/>
                <a:cs typeface="Roboto Slab"/>
              </a:rPr>
              <a:t>dolor</a:t>
            </a:r>
            <a:r>
              <a:rPr lang="en-GB" sz="2400">
                <a:solidFill>
                  <a:srgbClr val="00A06E"/>
                </a:solidFill>
                <a:latin typeface="Roboto Slab Light" pitchFamily="2" charset="0"/>
                <a:ea typeface="Roboto Slab Light" pitchFamily="2" charset="0"/>
                <a:cs typeface="Roboto Slab"/>
              </a:rPr>
              <a:t> sit </a:t>
            </a:r>
            <a:r>
              <a:rPr lang="en-GB" sz="2400" err="1">
                <a:solidFill>
                  <a:srgbClr val="00A06E"/>
                </a:solidFill>
                <a:latin typeface="Roboto Slab Light" pitchFamily="2" charset="0"/>
                <a:ea typeface="Roboto Slab Light" pitchFamily="2" charset="0"/>
                <a:cs typeface="Roboto Slab"/>
              </a:rPr>
              <a:t>amet</a:t>
            </a:r>
            <a:r>
              <a:rPr lang="en-GB" sz="2400">
                <a:solidFill>
                  <a:srgbClr val="00A06E"/>
                </a:solidFill>
                <a:latin typeface="Roboto Slab Light" pitchFamily="2" charset="0"/>
                <a:ea typeface="Roboto Slab Light" pitchFamily="2" charset="0"/>
                <a:cs typeface="Roboto Slab"/>
              </a:rPr>
              <a:t>, </a:t>
            </a:r>
            <a:r>
              <a:rPr lang="en-GB" sz="2400" err="1">
                <a:solidFill>
                  <a:srgbClr val="00A06E"/>
                </a:solidFill>
                <a:latin typeface="Roboto Slab Light" pitchFamily="2" charset="0"/>
                <a:ea typeface="Roboto Slab Light" pitchFamily="2" charset="0"/>
                <a:cs typeface="Roboto Slab"/>
              </a:rPr>
              <a:t>consectetur</a:t>
            </a:r>
            <a:r>
              <a:rPr lang="en-GB" sz="2400">
                <a:solidFill>
                  <a:srgbClr val="00A06E"/>
                </a:solidFill>
                <a:latin typeface="Roboto Slab Light" pitchFamily="2" charset="0"/>
                <a:ea typeface="Roboto Slab Light" pitchFamily="2" charset="0"/>
                <a:cs typeface="Roboto Slab"/>
              </a:rPr>
              <a:t> </a:t>
            </a:r>
            <a:r>
              <a:rPr lang="en-GB" sz="2400" err="1">
                <a:solidFill>
                  <a:srgbClr val="00A06E"/>
                </a:solidFill>
                <a:latin typeface="Roboto Slab Light" pitchFamily="2" charset="0"/>
                <a:ea typeface="Roboto Slab Light" pitchFamily="2" charset="0"/>
                <a:cs typeface="Roboto Slab"/>
              </a:rPr>
              <a:t>adipiscing</a:t>
            </a:r>
            <a:r>
              <a:rPr lang="en-GB" sz="2400">
                <a:solidFill>
                  <a:srgbClr val="00A06E"/>
                </a:solidFill>
                <a:latin typeface="Roboto Slab Light" pitchFamily="2" charset="0"/>
                <a:ea typeface="Roboto Slab Light" pitchFamily="2" charset="0"/>
                <a:cs typeface="Roboto Slab"/>
              </a:rPr>
              <a:t> </a:t>
            </a:r>
            <a:r>
              <a:rPr lang="en-GB" sz="2400" err="1">
                <a:solidFill>
                  <a:srgbClr val="00A06E"/>
                </a:solidFill>
                <a:latin typeface="Roboto Slab Light" pitchFamily="2" charset="0"/>
                <a:ea typeface="Roboto Slab Light" pitchFamily="2" charset="0"/>
                <a:cs typeface="Roboto Slab"/>
              </a:rPr>
              <a:t>elit</a:t>
            </a:r>
            <a:r>
              <a:rPr lang="en-GB" sz="2400">
                <a:solidFill>
                  <a:srgbClr val="00A06E"/>
                </a:solidFill>
                <a:latin typeface="Roboto Slab Light" pitchFamily="2" charset="0"/>
                <a:ea typeface="Roboto Slab Light" pitchFamily="2" charset="0"/>
                <a:cs typeface="Roboto Slab"/>
              </a:rPr>
              <a:t>.</a:t>
            </a:r>
          </a:p>
        </p:txBody>
      </p:sp>
      <p:sp>
        <p:nvSpPr>
          <p:cNvPr id="19" name="Text Placeholder 14">
            <a:extLst>
              <a:ext uri="{FF2B5EF4-FFF2-40B4-BE49-F238E27FC236}">
                <a16:creationId xmlns:a16="http://schemas.microsoft.com/office/drawing/2014/main" id="{F471AC3B-DEBE-6AAD-0A7A-2824164B2A47}"/>
              </a:ext>
            </a:extLst>
          </p:cNvPr>
          <p:cNvSpPr>
            <a:spLocks noGrp="1"/>
          </p:cNvSpPr>
          <p:nvPr>
            <p:ph type="body" sz="quarter" idx="12" hasCustomPrompt="1"/>
          </p:nvPr>
        </p:nvSpPr>
        <p:spPr>
          <a:xfrm>
            <a:off x="380590" y="2058459"/>
            <a:ext cx="5072063" cy="3653719"/>
          </a:xfrm>
          <a:prstGeom prst="rect">
            <a:avLst/>
          </a:prstGeom>
        </p:spPr>
        <p:txBody>
          <a:bodyPr/>
          <a:lstStyle>
            <a:lvl1pPr marL="285750" indent="-285750">
              <a:buFont typeface="Arial" panose="020B0604020202020204" pitchFamily="34" charset="0"/>
              <a:buChar char="•"/>
              <a:defRPr sz="1800" b="0" i="0">
                <a:solidFill>
                  <a:srgbClr val="063532"/>
                </a:solidFill>
                <a:latin typeface="Roboto" panose="02000000000000000000" pitchFamily="2" charset="0"/>
                <a:ea typeface="Roboto" panose="02000000000000000000" pitchFamily="2" charset="0"/>
              </a:defRPr>
            </a:lvl1pPr>
          </a:lstStyle>
          <a:p>
            <a:pPr lvl="0"/>
            <a:r>
              <a:rPr lang="en-GB"/>
              <a:t>Insert text – Roboto Regular 18pt</a:t>
            </a:r>
          </a:p>
        </p:txBody>
      </p:sp>
    </p:spTree>
    <p:extLst>
      <p:ext uri="{BB962C8B-B14F-4D97-AF65-F5344CB8AC3E}">
        <p14:creationId xmlns:p14="http://schemas.microsoft.com/office/powerpoint/2010/main" val="2976454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6" name="Picture Placeholder 12">
            <a:extLst>
              <a:ext uri="{FF2B5EF4-FFF2-40B4-BE49-F238E27FC236}">
                <a16:creationId xmlns:a16="http://schemas.microsoft.com/office/drawing/2014/main" id="{BA68DB49-1740-58FC-70B4-346EBC47B9EF}"/>
              </a:ext>
            </a:extLst>
          </p:cNvPr>
          <p:cNvSpPr>
            <a:spLocks noGrp="1"/>
          </p:cNvSpPr>
          <p:nvPr>
            <p:ph type="pic" sz="quarter" idx="14" hasCustomPrompt="1"/>
          </p:nvPr>
        </p:nvSpPr>
        <p:spPr>
          <a:xfrm>
            <a:off x="7262813" y="3036711"/>
            <a:ext cx="4929187" cy="2970547"/>
          </a:xfrm>
          <a:prstGeom prst="rect">
            <a:avLst/>
          </a:prstGeom>
        </p:spPr>
        <p:txBody>
          <a:bodyPr/>
          <a:lstStyle>
            <a:lvl1pPr marL="0" indent="0">
              <a:buNone/>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image</a:t>
            </a:r>
          </a:p>
          <a:p>
            <a:endParaRPr lang="en-US"/>
          </a:p>
        </p:txBody>
      </p:sp>
      <p:sp>
        <p:nvSpPr>
          <p:cNvPr id="7" name="Rectangle 6">
            <a:extLst>
              <a:ext uri="{FF2B5EF4-FFF2-40B4-BE49-F238E27FC236}">
                <a16:creationId xmlns:a16="http://schemas.microsoft.com/office/drawing/2014/main" id="{3913B179-E23A-371F-245E-EDD44E625F2B}"/>
              </a:ext>
            </a:extLst>
          </p:cNvPr>
          <p:cNvSpPr/>
          <p:nvPr userDrawn="1"/>
        </p:nvSpPr>
        <p:spPr>
          <a:xfrm>
            <a:off x="0" y="6007260"/>
            <a:ext cx="12192000" cy="850739"/>
          </a:xfrm>
          <a:prstGeom prst="rect">
            <a:avLst/>
          </a:prstGeom>
          <a:solidFill>
            <a:srgbClr val="063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green and white logo&#10;&#10;Description automatically generated">
            <a:extLst>
              <a:ext uri="{FF2B5EF4-FFF2-40B4-BE49-F238E27FC236}">
                <a16:creationId xmlns:a16="http://schemas.microsoft.com/office/drawing/2014/main" id="{2FD16C4A-AED4-89BD-64A4-6B8AC4C3D8F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7363" b="7363"/>
          <a:stretch/>
        </p:blipFill>
        <p:spPr>
          <a:xfrm>
            <a:off x="-1" y="6007259"/>
            <a:ext cx="1639229" cy="850739"/>
          </a:xfrm>
          <a:prstGeom prst="rect">
            <a:avLst/>
          </a:prstGeom>
        </p:spPr>
      </p:pic>
      <p:sp>
        <p:nvSpPr>
          <p:cNvPr id="17" name="Text Placeholder 14">
            <a:extLst>
              <a:ext uri="{FF2B5EF4-FFF2-40B4-BE49-F238E27FC236}">
                <a16:creationId xmlns:a16="http://schemas.microsoft.com/office/drawing/2014/main" id="{EDC7EC9E-A16E-D18D-91F9-86F481DF14F0}"/>
              </a:ext>
            </a:extLst>
          </p:cNvPr>
          <p:cNvSpPr>
            <a:spLocks noGrp="1"/>
          </p:cNvSpPr>
          <p:nvPr>
            <p:ph type="body" sz="quarter" idx="10" hasCustomPrompt="1"/>
          </p:nvPr>
        </p:nvSpPr>
        <p:spPr>
          <a:xfrm>
            <a:off x="380590" y="387703"/>
            <a:ext cx="5072063" cy="252413"/>
          </a:xfrm>
          <a:prstGeom prst="rect">
            <a:avLst/>
          </a:prstGeom>
        </p:spPr>
        <p:txBody>
          <a:bodyPr/>
          <a:lstStyle>
            <a:lvl1pPr marL="0" indent="0">
              <a:buNone/>
              <a:defRPr sz="1200" b="1" i="0">
                <a:solidFill>
                  <a:srgbClr val="00A06E"/>
                </a:solidFill>
                <a:latin typeface="Roboto" panose="02000000000000000000" pitchFamily="2" charset="0"/>
                <a:ea typeface="Roboto" panose="02000000000000000000" pitchFamily="2" charset="0"/>
              </a:defRPr>
            </a:lvl1pPr>
          </a:lstStyle>
          <a:p>
            <a:pPr lvl="0"/>
            <a:r>
              <a:rPr lang="en-GB"/>
              <a:t>Insert text – Roboto Bold 12pt</a:t>
            </a:r>
          </a:p>
        </p:txBody>
      </p:sp>
      <p:sp>
        <p:nvSpPr>
          <p:cNvPr id="18" name="Text Placeholder 14">
            <a:extLst>
              <a:ext uri="{FF2B5EF4-FFF2-40B4-BE49-F238E27FC236}">
                <a16:creationId xmlns:a16="http://schemas.microsoft.com/office/drawing/2014/main" id="{8E2F2DD7-43FF-B818-59B8-D5CA9D780247}"/>
              </a:ext>
            </a:extLst>
          </p:cNvPr>
          <p:cNvSpPr>
            <a:spLocks noGrp="1"/>
          </p:cNvSpPr>
          <p:nvPr>
            <p:ph type="body" sz="quarter" idx="11" hasCustomPrompt="1"/>
          </p:nvPr>
        </p:nvSpPr>
        <p:spPr>
          <a:xfrm>
            <a:off x="374944" y="746399"/>
            <a:ext cx="6178870" cy="489674"/>
          </a:xfrm>
          <a:prstGeom prst="rect">
            <a:avLst/>
          </a:prstGeom>
        </p:spPr>
        <p:txBody>
          <a:bodyPr/>
          <a:lstStyle>
            <a:lvl1pPr marL="0" indent="0">
              <a:lnSpc>
                <a:spcPct val="100000"/>
              </a:lnSpc>
              <a:buNone/>
              <a:defRPr sz="2400" b="0" i="0">
                <a:solidFill>
                  <a:srgbClr val="00A06E"/>
                </a:solidFill>
                <a:latin typeface="Roboto Slab Light" pitchFamily="2" charset="0"/>
                <a:ea typeface="Roboto Slab Light" pitchFamily="2" charset="0"/>
              </a:defRPr>
            </a:lvl1pPr>
          </a:lstStyle>
          <a:p>
            <a:pPr lvl="0"/>
            <a:r>
              <a:rPr lang="en-GB"/>
              <a:t>Insert title – Roboto Slab Light 24pt</a:t>
            </a:r>
          </a:p>
        </p:txBody>
      </p:sp>
      <p:sp>
        <p:nvSpPr>
          <p:cNvPr id="19" name="Text Placeholder 14">
            <a:extLst>
              <a:ext uri="{FF2B5EF4-FFF2-40B4-BE49-F238E27FC236}">
                <a16:creationId xmlns:a16="http://schemas.microsoft.com/office/drawing/2014/main" id="{F471AC3B-DEBE-6AAD-0A7A-2824164B2A47}"/>
              </a:ext>
            </a:extLst>
          </p:cNvPr>
          <p:cNvSpPr>
            <a:spLocks noGrp="1"/>
          </p:cNvSpPr>
          <p:nvPr>
            <p:ph type="body" sz="quarter" idx="12" hasCustomPrompt="1"/>
          </p:nvPr>
        </p:nvSpPr>
        <p:spPr>
          <a:xfrm>
            <a:off x="380590" y="1393463"/>
            <a:ext cx="5534788" cy="4232046"/>
          </a:xfrm>
          <a:prstGeom prst="rect">
            <a:avLst/>
          </a:prstGeom>
        </p:spPr>
        <p:txBody>
          <a:bodyPr/>
          <a:lstStyle>
            <a:lvl1pPr marL="285750" indent="-285750">
              <a:buFont typeface="Arial" panose="020B0604020202020204" pitchFamily="34" charset="0"/>
              <a:buChar char="•"/>
              <a:defRPr sz="1800" b="0" i="0">
                <a:solidFill>
                  <a:srgbClr val="063532"/>
                </a:solidFill>
                <a:latin typeface="Roboto" panose="02000000000000000000" pitchFamily="2" charset="0"/>
                <a:ea typeface="Roboto" panose="02000000000000000000" pitchFamily="2" charset="0"/>
              </a:defRPr>
            </a:lvl1pPr>
          </a:lstStyle>
          <a:p>
            <a:pPr lvl="0"/>
            <a:r>
              <a:rPr lang="en-GB"/>
              <a:t>Insert text – Roboto Regular 18pt</a:t>
            </a:r>
          </a:p>
        </p:txBody>
      </p:sp>
      <p:sp>
        <p:nvSpPr>
          <p:cNvPr id="14" name="Picture Placeholder 12">
            <a:extLst>
              <a:ext uri="{FF2B5EF4-FFF2-40B4-BE49-F238E27FC236}">
                <a16:creationId xmlns:a16="http://schemas.microsoft.com/office/drawing/2014/main" id="{16C43CA3-FCA5-5332-A6F8-E42F9C0D836A}"/>
              </a:ext>
            </a:extLst>
          </p:cNvPr>
          <p:cNvSpPr>
            <a:spLocks noGrp="1"/>
          </p:cNvSpPr>
          <p:nvPr>
            <p:ph type="pic" sz="quarter" idx="13" hasCustomPrompt="1"/>
          </p:nvPr>
        </p:nvSpPr>
        <p:spPr>
          <a:xfrm>
            <a:off x="7262813" y="0"/>
            <a:ext cx="4929187" cy="2974975"/>
          </a:xfrm>
          <a:prstGeom prst="rect">
            <a:avLst/>
          </a:prstGeom>
        </p:spPr>
        <p:txBody>
          <a:bodyPr/>
          <a:lstStyle>
            <a:lvl1pPr marL="0" indent="0">
              <a:buNone/>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image</a:t>
            </a:r>
          </a:p>
          <a:p>
            <a:endParaRPr lang="en-US"/>
          </a:p>
        </p:txBody>
      </p:sp>
    </p:spTree>
    <p:extLst>
      <p:ext uri="{BB962C8B-B14F-4D97-AF65-F5344CB8AC3E}">
        <p14:creationId xmlns:p14="http://schemas.microsoft.com/office/powerpoint/2010/main" val="3302403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7/2/2025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7/2/2025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7/2/2025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7/2/2025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7/2/2025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5" Type="http://schemas.openxmlformats.org/officeDocument/2006/relationships/hyperlink" Target="https://www.roehampton.ac.uk/applying/offers/ite-at-roehampton/academic-writing-guidance/" TargetMode="Externa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roehampton.ac.uk/applying/offers/ite-at-roehampton/pgce-primary/" TargetMode="Externa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1600640" y="2368372"/>
            <a:ext cx="9144000" cy="2441849"/>
          </a:xfrm>
        </p:spPr>
        <p:txBody>
          <a:bodyPr/>
          <a:lstStyle/>
          <a:p>
            <a:r>
              <a:rPr lang="en-GB" altLang="en-US" sz="5400" b="1" dirty="0"/>
              <a:t>PGCE Primary </a:t>
            </a:r>
            <a:br>
              <a:rPr lang="en-GB" altLang="en-US" sz="5400" b="1" dirty="0"/>
            </a:br>
            <a:r>
              <a:rPr lang="en-GB" altLang="en-US" sz="5400" b="1" dirty="0"/>
              <a:t>2025-2026</a:t>
            </a:r>
            <a:br>
              <a:rPr lang="en-GB" altLang="en-US" sz="5400" b="1" dirty="0"/>
            </a:br>
            <a:r>
              <a:rPr lang="en-GB" altLang="en-US" sz="5400" b="1" dirty="0"/>
              <a:t>Welcome to our Taster Day!</a:t>
            </a:r>
          </a:p>
        </p:txBody>
      </p:sp>
      <p:sp>
        <p:nvSpPr>
          <p:cNvPr id="4099" name="Subtitle 2"/>
          <p:cNvSpPr>
            <a:spLocks noGrp="1"/>
          </p:cNvSpPr>
          <p:nvPr>
            <p:ph type="subTitle" idx="1"/>
          </p:nvPr>
        </p:nvSpPr>
        <p:spPr>
          <a:xfrm>
            <a:off x="4211274" y="5079750"/>
            <a:ext cx="3959603" cy="574430"/>
          </a:xfrm>
        </p:spPr>
        <p:style>
          <a:lnRef idx="2">
            <a:schemeClr val="dk1"/>
          </a:lnRef>
          <a:fillRef idx="1">
            <a:schemeClr val="lt1"/>
          </a:fillRef>
          <a:effectRef idx="0">
            <a:schemeClr val="dk1"/>
          </a:effectRef>
          <a:fontRef idx="minor">
            <a:schemeClr val="dk1"/>
          </a:fontRef>
        </p:style>
        <p:txBody>
          <a:bodyPr/>
          <a:lstStyle/>
          <a:p>
            <a:r>
              <a:rPr lang="en-GB"/>
              <a:t>We will start at 9.30am. </a:t>
            </a:r>
          </a:p>
        </p:txBody>
      </p:sp>
    </p:spTree>
    <p:extLst>
      <p:ext uri="{BB962C8B-B14F-4D97-AF65-F5344CB8AC3E}">
        <p14:creationId xmlns:p14="http://schemas.microsoft.com/office/powerpoint/2010/main" val="2845065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24E6A61-2D80-EC09-DED7-D14E1A1C0194}"/>
              </a:ext>
            </a:extLst>
          </p:cNvPr>
          <p:cNvSpPr txBox="1"/>
          <p:nvPr/>
        </p:nvSpPr>
        <p:spPr>
          <a:xfrm>
            <a:off x="5597913" y="6201796"/>
            <a:ext cx="6337610" cy="276999"/>
          </a:xfrm>
          <a:prstGeom prst="rect">
            <a:avLst/>
          </a:prstGeom>
          <a:noFill/>
        </p:spPr>
        <p:txBody>
          <a:bodyPr wrap="square" lIns="91440" tIns="45720" rIns="91440" bIns="45720" rtlCol="0" anchor="t">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Roboto Slab Light" pitchFamily="2" charset="0"/>
                <a:ea typeface="Roboto Slab Light" pitchFamily="2" charset="0"/>
                <a:cs typeface="Roboto Slab"/>
              </a:rPr>
              <a:t>Welcome to the University of Roehampton </a:t>
            </a:r>
          </a:p>
        </p:txBody>
      </p:sp>
      <p:sp>
        <p:nvSpPr>
          <p:cNvPr id="3" name="TextBox 2">
            <a:extLst>
              <a:ext uri="{FF2B5EF4-FFF2-40B4-BE49-F238E27FC236}">
                <a16:creationId xmlns:a16="http://schemas.microsoft.com/office/drawing/2014/main" id="{8B10B2F7-5109-01A7-A55E-2CEF95731964}"/>
              </a:ext>
            </a:extLst>
          </p:cNvPr>
          <p:cNvSpPr txBox="1"/>
          <p:nvPr/>
        </p:nvSpPr>
        <p:spPr>
          <a:xfrm>
            <a:off x="1099060" y="421956"/>
            <a:ext cx="9507416" cy="646331"/>
          </a:xfrm>
          <a:prstGeom prst="rect">
            <a:avLst/>
          </a:prstGeom>
          <a:noFill/>
        </p:spPr>
        <p:txBody>
          <a:bodyPr wrap="square" lIns="91440" tIns="45720" rIns="91440" bIns="45720" rtlCol="0" anchor="t">
            <a:spAutoFit/>
          </a:bodyPr>
          <a:lstStyle/>
          <a:p>
            <a:r>
              <a:rPr lang="en-GB" sz="3600" b="1" dirty="0"/>
              <a:t>Induction Day – Monday 1st  September</a:t>
            </a:r>
          </a:p>
        </p:txBody>
      </p:sp>
      <p:pic>
        <p:nvPicPr>
          <p:cNvPr id="2" name="Picture 1" descr="A screenshot of a computer screen&#10;&#10;AI-generated content may be incorrect.">
            <a:extLst>
              <a:ext uri="{FF2B5EF4-FFF2-40B4-BE49-F238E27FC236}">
                <a16:creationId xmlns:a16="http://schemas.microsoft.com/office/drawing/2014/main" id="{2056089D-EA22-270E-744B-100335ED5F66}"/>
              </a:ext>
            </a:extLst>
          </p:cNvPr>
          <p:cNvPicPr>
            <a:picLocks noChangeAspect="1"/>
          </p:cNvPicPr>
          <p:nvPr/>
        </p:nvPicPr>
        <p:blipFill>
          <a:blip r:embed="rId2"/>
          <a:srcRect l="9038" t="41693" r="17481" b="37147"/>
          <a:stretch>
            <a:fillRect/>
          </a:stretch>
        </p:blipFill>
        <p:spPr>
          <a:xfrm>
            <a:off x="1101026" y="2244247"/>
            <a:ext cx="9501586" cy="2546966"/>
          </a:xfrm>
          <a:prstGeom prst="rect">
            <a:avLst/>
          </a:prstGeom>
        </p:spPr>
      </p:pic>
    </p:spTree>
    <p:extLst>
      <p:ext uri="{BB962C8B-B14F-4D97-AF65-F5344CB8AC3E}">
        <p14:creationId xmlns:p14="http://schemas.microsoft.com/office/powerpoint/2010/main" val="3630284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24E6A61-2D80-EC09-DED7-D14E1A1C0194}"/>
              </a:ext>
            </a:extLst>
          </p:cNvPr>
          <p:cNvSpPr txBox="1"/>
          <p:nvPr/>
        </p:nvSpPr>
        <p:spPr>
          <a:xfrm>
            <a:off x="5597913" y="6201796"/>
            <a:ext cx="6337610" cy="276999"/>
          </a:xfrm>
          <a:prstGeom prst="rect">
            <a:avLst/>
          </a:prstGeom>
          <a:noFill/>
        </p:spPr>
        <p:txBody>
          <a:bodyPr wrap="square" lIns="91440" tIns="45720" rIns="91440" bIns="45720" rtlCol="0" anchor="t">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Roboto Slab Light" pitchFamily="2" charset="0"/>
                <a:ea typeface="Roboto Slab Light" pitchFamily="2" charset="0"/>
                <a:cs typeface="Roboto Slab"/>
              </a:rPr>
              <a:t>Welcome to the University of Roehampton </a:t>
            </a:r>
          </a:p>
        </p:txBody>
      </p:sp>
      <p:sp>
        <p:nvSpPr>
          <p:cNvPr id="3" name="Oval 2">
            <a:extLst>
              <a:ext uri="{FF2B5EF4-FFF2-40B4-BE49-F238E27FC236}">
                <a16:creationId xmlns:a16="http://schemas.microsoft.com/office/drawing/2014/main" id="{6407C2AC-1D2F-B3F3-8617-E6D801F83B4A}"/>
              </a:ext>
            </a:extLst>
          </p:cNvPr>
          <p:cNvSpPr/>
          <p:nvPr/>
        </p:nvSpPr>
        <p:spPr>
          <a:xfrm>
            <a:off x="8637527" y="264471"/>
            <a:ext cx="2873572" cy="184540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000" b="1"/>
              <a:t>Course calendar in the PGCE Core pre-course booklet</a:t>
            </a:r>
          </a:p>
        </p:txBody>
      </p:sp>
      <p:sp>
        <p:nvSpPr>
          <p:cNvPr id="5" name="TextBox 4">
            <a:extLst>
              <a:ext uri="{FF2B5EF4-FFF2-40B4-BE49-F238E27FC236}">
                <a16:creationId xmlns:a16="http://schemas.microsoft.com/office/drawing/2014/main" id="{E6B39FEA-012F-C3A3-DE25-68AA85635CCC}"/>
              </a:ext>
            </a:extLst>
          </p:cNvPr>
          <p:cNvSpPr txBox="1"/>
          <p:nvPr/>
        </p:nvSpPr>
        <p:spPr>
          <a:xfrm>
            <a:off x="8924783" y="2390785"/>
            <a:ext cx="2306973" cy="830997"/>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spAutoFit/>
          </a:bodyPr>
          <a:lstStyle/>
          <a:p>
            <a:r>
              <a:rPr lang="en-GB" sz="1600" b="1"/>
              <a:t>N.B. 100% attendance is expected on the course.</a:t>
            </a:r>
          </a:p>
        </p:txBody>
      </p:sp>
      <p:sp>
        <p:nvSpPr>
          <p:cNvPr id="7" name="Rectangle 6">
            <a:extLst>
              <a:ext uri="{FF2B5EF4-FFF2-40B4-BE49-F238E27FC236}">
                <a16:creationId xmlns:a16="http://schemas.microsoft.com/office/drawing/2014/main" id="{DEEDAF2E-6046-68F6-21AF-F743C0403E00}"/>
              </a:ext>
            </a:extLst>
          </p:cNvPr>
          <p:cNvSpPr/>
          <p:nvPr/>
        </p:nvSpPr>
        <p:spPr>
          <a:xfrm>
            <a:off x="8950223" y="3767216"/>
            <a:ext cx="2248250" cy="2046879"/>
          </a:xfrm>
          <a:prstGeom prst="rect">
            <a:avLst/>
          </a:prstGeom>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algn="ctr"/>
            <a:r>
              <a:rPr lang="en-GB" b="1"/>
              <a:t>The taught course is every day 9-4/5pm. Timetables will be provided at induction on 2nd  September. </a:t>
            </a:r>
          </a:p>
        </p:txBody>
      </p:sp>
      <p:pic>
        <p:nvPicPr>
          <p:cNvPr id="2" name="Picture 1" descr="A screenshot of a calendar&#10;&#10;AI-generated content may be incorrect.">
            <a:extLst>
              <a:ext uri="{FF2B5EF4-FFF2-40B4-BE49-F238E27FC236}">
                <a16:creationId xmlns:a16="http://schemas.microsoft.com/office/drawing/2014/main" id="{9F23E6D4-4B95-16F2-E60E-A8972AC9297E}"/>
              </a:ext>
            </a:extLst>
          </p:cNvPr>
          <p:cNvPicPr>
            <a:picLocks noChangeAspect="1"/>
          </p:cNvPicPr>
          <p:nvPr/>
        </p:nvPicPr>
        <p:blipFill>
          <a:blip r:embed="rId2"/>
          <a:srcRect l="15625" t="14530" r="29968" b="15139"/>
          <a:stretch>
            <a:fillRect/>
          </a:stretch>
        </p:blipFill>
        <p:spPr>
          <a:xfrm>
            <a:off x="732693" y="263770"/>
            <a:ext cx="7453929" cy="5419203"/>
          </a:xfrm>
          <a:prstGeom prst="rect">
            <a:avLst/>
          </a:prstGeom>
        </p:spPr>
      </p:pic>
    </p:spTree>
    <p:extLst>
      <p:ext uri="{BB962C8B-B14F-4D97-AF65-F5344CB8AC3E}">
        <p14:creationId xmlns:p14="http://schemas.microsoft.com/office/powerpoint/2010/main" val="1280284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1FD675BE-14FE-88AE-B184-2CF727752680}"/>
              </a:ext>
            </a:extLst>
          </p:cNvPr>
          <p:cNvSpPr>
            <a:spLocks noGrp="1"/>
          </p:cNvSpPr>
          <p:nvPr>
            <p:ph type="body" sz="quarter" idx="10"/>
          </p:nvPr>
        </p:nvSpPr>
        <p:spPr>
          <a:xfrm>
            <a:off x="380590" y="387703"/>
            <a:ext cx="5072063" cy="252413"/>
          </a:xfrm>
        </p:spPr>
        <p:txBody>
          <a:bodyPr/>
          <a:lstStyle/>
          <a:p>
            <a:r>
              <a:rPr lang="en-US">
                <a:latin typeface="Roboto"/>
                <a:ea typeface="Roboto"/>
                <a:cs typeface="Roboto"/>
              </a:rPr>
              <a:t>PGCE Primary</a:t>
            </a:r>
            <a:endParaRPr lang="en-US"/>
          </a:p>
        </p:txBody>
      </p:sp>
      <p:sp>
        <p:nvSpPr>
          <p:cNvPr id="10" name="Text Placeholder 3">
            <a:extLst>
              <a:ext uri="{FF2B5EF4-FFF2-40B4-BE49-F238E27FC236}">
                <a16:creationId xmlns:a16="http://schemas.microsoft.com/office/drawing/2014/main" id="{B71B97D5-3031-C842-B733-A33C256741BC}"/>
              </a:ext>
            </a:extLst>
          </p:cNvPr>
          <p:cNvSpPr>
            <a:spLocks noGrp="1"/>
          </p:cNvSpPr>
          <p:nvPr>
            <p:ph type="body" sz="quarter" idx="11"/>
          </p:nvPr>
        </p:nvSpPr>
        <p:spPr>
          <a:xfrm>
            <a:off x="382066" y="646699"/>
            <a:ext cx="5434186" cy="1164518"/>
          </a:xfrm>
        </p:spPr>
        <p:txBody>
          <a:bodyPr/>
          <a:lstStyle/>
          <a:p>
            <a:r>
              <a:rPr lang="en-US">
                <a:latin typeface="Roboto Slab Light"/>
                <a:ea typeface="Roboto Slab Light"/>
                <a:cs typeface="Roboto Slab Light"/>
              </a:rPr>
              <a:t>Key dates 2024 - 2025</a:t>
            </a:r>
            <a:endParaRPr lang="en-US"/>
          </a:p>
        </p:txBody>
      </p:sp>
      <p:sp>
        <p:nvSpPr>
          <p:cNvPr id="3" name="Oval 2">
            <a:extLst>
              <a:ext uri="{FF2B5EF4-FFF2-40B4-BE49-F238E27FC236}">
                <a16:creationId xmlns:a16="http://schemas.microsoft.com/office/drawing/2014/main" id="{8133C7FD-ABC7-446A-92AB-C29A88AB190F}"/>
              </a:ext>
            </a:extLst>
          </p:cNvPr>
          <p:cNvSpPr/>
          <p:nvPr/>
        </p:nvSpPr>
        <p:spPr bwMode="auto">
          <a:xfrm>
            <a:off x="344982" y="1111300"/>
            <a:ext cx="5456623" cy="847851"/>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normAutofit fontScale="92500"/>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nSpc>
                <a:spcPct val="90000"/>
              </a:lnSpc>
              <a:spcBef>
                <a:spcPts val="1000"/>
              </a:spcBef>
              <a:spcAft>
                <a:spcPct val="0"/>
              </a:spcAft>
            </a:pPr>
            <a:r>
              <a:rPr lang="en-GB" sz="2400" b="1" i="0" kern="1200">
                <a:solidFill>
                  <a:srgbClr val="000000"/>
                </a:solidFill>
                <a:ea typeface="+mn-lt"/>
                <a:cs typeface="+mn-lt"/>
              </a:rPr>
              <a:t>Key dates for the programme are in the pre-course booklet. Note these in a diary!</a:t>
            </a:r>
            <a:endParaRPr lang="en-US" sz="2400" b="1">
              <a:solidFill>
                <a:srgbClr val="000000"/>
              </a:solidFill>
              <a:ea typeface="+mn-lt"/>
              <a:cs typeface="+mn-lt"/>
            </a:endParaRPr>
          </a:p>
        </p:txBody>
      </p:sp>
      <p:pic>
        <p:nvPicPr>
          <p:cNvPr id="4" name="Picture 3" descr="A group of people walking on a road&#10;&#10;Description automatically generated">
            <a:extLst>
              <a:ext uri="{FF2B5EF4-FFF2-40B4-BE49-F238E27FC236}">
                <a16:creationId xmlns:a16="http://schemas.microsoft.com/office/drawing/2014/main" id="{94F49267-4876-D0B2-8F19-6D6CDF559771}"/>
              </a:ext>
            </a:extLst>
          </p:cNvPr>
          <p:cNvPicPr>
            <a:picLocks noChangeAspect="1"/>
          </p:cNvPicPr>
          <p:nvPr/>
        </p:nvPicPr>
        <p:blipFill>
          <a:blip r:embed="rId2"/>
          <a:stretch>
            <a:fillRect/>
          </a:stretch>
        </p:blipFill>
        <p:spPr>
          <a:xfrm>
            <a:off x="3205" y="2235927"/>
            <a:ext cx="5840337" cy="3774837"/>
          </a:xfrm>
          <a:prstGeom prst="rect">
            <a:avLst/>
          </a:prstGeom>
        </p:spPr>
      </p:pic>
      <p:pic>
        <p:nvPicPr>
          <p:cNvPr id="2" name="Picture 1" descr="A screenshot of a computer&#10;&#10;AI-generated content may be incorrect.">
            <a:extLst>
              <a:ext uri="{FF2B5EF4-FFF2-40B4-BE49-F238E27FC236}">
                <a16:creationId xmlns:a16="http://schemas.microsoft.com/office/drawing/2014/main" id="{37126C85-A6F4-621E-D767-7BD9104101F4}"/>
              </a:ext>
            </a:extLst>
          </p:cNvPr>
          <p:cNvPicPr>
            <a:picLocks noChangeAspect="1"/>
          </p:cNvPicPr>
          <p:nvPr/>
        </p:nvPicPr>
        <p:blipFill>
          <a:blip r:embed="rId3"/>
          <a:srcRect l="27324" t="15963" r="25481"/>
          <a:stretch>
            <a:fillRect/>
          </a:stretch>
        </p:blipFill>
        <p:spPr>
          <a:xfrm>
            <a:off x="6096000" y="117794"/>
            <a:ext cx="5754089" cy="5763285"/>
          </a:xfrm>
          <a:prstGeom prst="rect">
            <a:avLst/>
          </a:prstGeom>
        </p:spPr>
      </p:pic>
    </p:spTree>
    <p:extLst>
      <p:ext uri="{BB962C8B-B14F-4D97-AF65-F5344CB8AC3E}">
        <p14:creationId xmlns:p14="http://schemas.microsoft.com/office/powerpoint/2010/main" val="3707758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9CFFAB8-A934-8462-22E6-3615A0971CD3}"/>
              </a:ext>
            </a:extLst>
          </p:cNvPr>
          <p:cNvSpPr>
            <a:spLocks noGrp="1"/>
          </p:cNvSpPr>
          <p:nvPr>
            <p:ph type="body" sz="quarter" idx="10"/>
          </p:nvPr>
        </p:nvSpPr>
        <p:spPr/>
        <p:txBody>
          <a:bodyPr vert="horz" lIns="91440" tIns="45720" rIns="91440" bIns="45720" rtlCol="0" anchor="t">
            <a:normAutofit lnSpcReduction="10000"/>
          </a:bodyPr>
          <a:lstStyle/>
          <a:p>
            <a:r>
              <a:rPr lang="en-US">
                <a:latin typeface="Roboto"/>
                <a:ea typeface="Roboto"/>
                <a:cs typeface="Roboto"/>
              </a:rPr>
              <a:t>PGCE Primary</a:t>
            </a:r>
            <a:endParaRPr lang="en-US">
              <a:cs typeface="Roboto"/>
            </a:endParaRPr>
          </a:p>
        </p:txBody>
      </p:sp>
      <p:sp>
        <p:nvSpPr>
          <p:cNvPr id="12" name="Text Placeholder 11">
            <a:extLst>
              <a:ext uri="{FF2B5EF4-FFF2-40B4-BE49-F238E27FC236}">
                <a16:creationId xmlns:a16="http://schemas.microsoft.com/office/drawing/2014/main" id="{1A8E3A90-F6A6-0856-880F-21ED0F2DDEE8}"/>
              </a:ext>
            </a:extLst>
          </p:cNvPr>
          <p:cNvSpPr>
            <a:spLocks noGrp="1"/>
          </p:cNvSpPr>
          <p:nvPr>
            <p:ph type="body" sz="quarter" idx="11"/>
          </p:nvPr>
        </p:nvSpPr>
        <p:spPr>
          <a:xfrm>
            <a:off x="234051" y="1406363"/>
            <a:ext cx="5636236" cy="3653719"/>
          </a:xfrm>
        </p:spPr>
        <p:txBody>
          <a:bodyPr>
            <a:normAutofit fontScale="77500" lnSpcReduction="20000"/>
          </a:bodyPr>
          <a:lstStyle/>
          <a:p>
            <a:pPr marL="342900" indent="-171450">
              <a:spcBef>
                <a:spcPts val="0"/>
              </a:spcBef>
              <a:spcAft>
                <a:spcPts val="600"/>
              </a:spcAft>
              <a:buFont typeface="Arial,Sans-Serif" panose="020B0604020202020204" pitchFamily="34" charset="0"/>
            </a:pPr>
            <a:r>
              <a:rPr lang="en-GB">
                <a:solidFill>
                  <a:srgbClr val="000000"/>
                </a:solidFill>
                <a:latin typeface="Calibri" panose="020F0502020204030204" pitchFamily="34" charset="0"/>
                <a:ea typeface="Roboto"/>
                <a:cs typeface="Calibri" panose="020F0502020204030204" pitchFamily="34" charset="0"/>
              </a:rPr>
              <a:t>Initial Teacher Education programme for primary teachers  of children aged 3-11 years.</a:t>
            </a:r>
            <a:endParaRPr lang="en-US">
              <a:solidFill>
                <a:srgbClr val="808080"/>
              </a:solidFill>
              <a:latin typeface="Calibri" panose="020F0502020204030204" pitchFamily="34" charset="0"/>
              <a:ea typeface="Roboto"/>
              <a:cs typeface="Calibri" panose="020F0502020204030204" pitchFamily="34" charset="0"/>
            </a:endParaRPr>
          </a:p>
          <a:p>
            <a:pPr marL="342900" indent="-171450">
              <a:spcBef>
                <a:spcPts val="0"/>
              </a:spcBef>
              <a:spcAft>
                <a:spcPts val="600"/>
              </a:spcAft>
              <a:buFont typeface="Arial,Sans-Serif" panose="020B0604020202020204" pitchFamily="34" charset="0"/>
            </a:pPr>
            <a:endParaRPr lang="en-GB">
              <a:solidFill>
                <a:srgbClr val="808080"/>
              </a:solidFill>
              <a:latin typeface="Calibri" panose="020F0502020204030204" pitchFamily="34" charset="0"/>
              <a:cs typeface="Calibri" panose="020F0502020204030204" pitchFamily="34" charset="0"/>
            </a:endParaRPr>
          </a:p>
          <a:p>
            <a:pPr marL="342900" indent="-171450">
              <a:spcBef>
                <a:spcPts val="0"/>
              </a:spcBef>
              <a:spcAft>
                <a:spcPts val="600"/>
              </a:spcAft>
              <a:buFont typeface="Arial,Sans-Serif" panose="020B0604020202020204" pitchFamily="34" charset="0"/>
            </a:pPr>
            <a:r>
              <a:rPr lang="en-GB">
                <a:solidFill>
                  <a:srgbClr val="000000"/>
                </a:solidFill>
                <a:latin typeface="Calibri" panose="020F0502020204030204" pitchFamily="34" charset="0"/>
                <a:ea typeface="Roboto"/>
                <a:cs typeface="Calibri" panose="020F0502020204030204" pitchFamily="34" charset="0"/>
              </a:rPr>
              <a:t>PGCE (Postgraduate Certificate in Education) with 60 master’s-level credits (Level 7) and awarded Qualified Teacher Status (QTS) </a:t>
            </a:r>
            <a:r>
              <a:rPr lang="en-GB" b="1" i="1">
                <a:solidFill>
                  <a:srgbClr val="000000"/>
                </a:solidFill>
                <a:latin typeface="Calibri" panose="020F0502020204030204" pitchFamily="34" charset="0"/>
                <a:ea typeface="Roboto"/>
                <a:cs typeface="Calibri" panose="020F0502020204030204" pitchFamily="34" charset="0"/>
              </a:rPr>
              <a:t>or</a:t>
            </a:r>
            <a:r>
              <a:rPr lang="en-GB">
                <a:solidFill>
                  <a:srgbClr val="000000"/>
                </a:solidFill>
                <a:latin typeface="Calibri" panose="020F0502020204030204" pitchFamily="34" charset="0"/>
                <a:ea typeface="Roboto"/>
                <a:cs typeface="Calibri" panose="020F0502020204030204" pitchFamily="34" charset="0"/>
              </a:rPr>
              <a:t> PROGCE (Professional Graduate Certificate in Education) with 60 credits at Level 6 or above and Qualified Teacher Status (QTS).</a:t>
            </a:r>
            <a:endParaRPr lang="en-US">
              <a:solidFill>
                <a:srgbClr val="808080"/>
              </a:solidFill>
              <a:latin typeface="Calibri" panose="020F0502020204030204" pitchFamily="34" charset="0"/>
              <a:ea typeface="Roboto"/>
              <a:cs typeface="Calibri" panose="020F0502020204030204" pitchFamily="34" charset="0"/>
            </a:endParaRPr>
          </a:p>
          <a:p>
            <a:pPr indent="-171450">
              <a:spcBef>
                <a:spcPts val="0"/>
              </a:spcBef>
              <a:spcAft>
                <a:spcPts val="600"/>
              </a:spcAft>
              <a:buFont typeface="Arial,Sans-Serif" panose="020B0604020202020204" pitchFamily="34" charset="0"/>
            </a:pPr>
            <a:endParaRPr lang="en-GB">
              <a:solidFill>
                <a:srgbClr val="808080"/>
              </a:solidFill>
              <a:latin typeface="Calibri" panose="020F0502020204030204" pitchFamily="34" charset="0"/>
              <a:cs typeface="Calibri" panose="020F0502020204030204" pitchFamily="34" charset="0"/>
            </a:endParaRPr>
          </a:p>
          <a:p>
            <a:pPr marL="342900" indent="-171450">
              <a:spcBef>
                <a:spcPts val="0"/>
              </a:spcBef>
              <a:spcAft>
                <a:spcPts val="600"/>
              </a:spcAft>
              <a:buFont typeface="Arial,Sans-Serif" panose="020B0604020202020204" pitchFamily="34" charset="0"/>
            </a:pPr>
            <a:r>
              <a:rPr lang="en-GB">
                <a:solidFill>
                  <a:srgbClr val="000000"/>
                </a:solidFill>
                <a:latin typeface="Calibri" panose="020F0502020204030204" pitchFamily="34" charset="0"/>
                <a:ea typeface="Roboto"/>
                <a:cs typeface="Calibri" panose="020F0502020204030204" pitchFamily="34" charset="0"/>
              </a:rPr>
              <a:t>The programme is a teaching qualification which aims to produce teachers who meet the Teachers’ Standards and also an internationally recognised academic qualification.</a:t>
            </a:r>
            <a:endParaRPr lang="en-US">
              <a:latin typeface="Calibri" panose="020F0502020204030204" pitchFamily="34" charset="0"/>
              <a:ea typeface="Roboto"/>
              <a:cs typeface="Calibri" panose="020F0502020204030204" pitchFamily="34" charset="0"/>
            </a:endParaRPr>
          </a:p>
        </p:txBody>
      </p:sp>
      <p:sp>
        <p:nvSpPr>
          <p:cNvPr id="10" name="TextBox 9">
            <a:extLst>
              <a:ext uri="{FF2B5EF4-FFF2-40B4-BE49-F238E27FC236}">
                <a16:creationId xmlns:a16="http://schemas.microsoft.com/office/drawing/2014/main" id="{E24E6A61-2D80-EC09-DED7-D14E1A1C0194}"/>
              </a:ext>
            </a:extLst>
          </p:cNvPr>
          <p:cNvSpPr txBox="1"/>
          <p:nvPr/>
        </p:nvSpPr>
        <p:spPr>
          <a:xfrm>
            <a:off x="5597913" y="6201796"/>
            <a:ext cx="6337610" cy="276999"/>
          </a:xfrm>
          <a:prstGeom prst="rect">
            <a:avLst/>
          </a:prstGeom>
          <a:noFill/>
        </p:spPr>
        <p:txBody>
          <a:bodyPr wrap="square" lIns="91440" tIns="45720" rIns="91440" bIns="45720" rtlCol="0" anchor="t">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Roboto Slab Light" pitchFamily="2" charset="0"/>
                <a:ea typeface="Roboto Slab Light" pitchFamily="2" charset="0"/>
                <a:cs typeface="Roboto Slab"/>
              </a:rPr>
              <a:t>Welcome to the University of Roehampton </a:t>
            </a:r>
          </a:p>
        </p:txBody>
      </p:sp>
      <p:pic>
        <p:nvPicPr>
          <p:cNvPr id="4" name="Picture 3" descr="A group of people walking in front of a building&#10;&#10;Description automatically generated">
            <a:extLst>
              <a:ext uri="{FF2B5EF4-FFF2-40B4-BE49-F238E27FC236}">
                <a16:creationId xmlns:a16="http://schemas.microsoft.com/office/drawing/2014/main" id="{DA7A3170-227C-8E4E-2BDF-605851A1F4F8}"/>
              </a:ext>
            </a:extLst>
          </p:cNvPr>
          <p:cNvPicPr>
            <a:picLocks noChangeAspect="1"/>
          </p:cNvPicPr>
          <p:nvPr/>
        </p:nvPicPr>
        <p:blipFill>
          <a:blip r:embed="rId2"/>
          <a:stretch>
            <a:fillRect/>
          </a:stretch>
        </p:blipFill>
        <p:spPr>
          <a:xfrm>
            <a:off x="6156672" y="1327031"/>
            <a:ext cx="6032721" cy="3971925"/>
          </a:xfrm>
          <a:prstGeom prst="rect">
            <a:avLst/>
          </a:prstGeom>
        </p:spPr>
        <p:style>
          <a:lnRef idx="2">
            <a:schemeClr val="dk1"/>
          </a:lnRef>
          <a:fillRef idx="1">
            <a:schemeClr val="lt1"/>
          </a:fillRef>
          <a:effectRef idx="0">
            <a:schemeClr val="dk1"/>
          </a:effectRef>
          <a:fontRef idx="minor">
            <a:schemeClr val="dk1"/>
          </a:fontRef>
        </p:style>
      </p:pic>
      <p:sp>
        <p:nvSpPr>
          <p:cNvPr id="8" name="Text Placeholder 14">
            <a:extLst>
              <a:ext uri="{FF2B5EF4-FFF2-40B4-BE49-F238E27FC236}">
                <a16:creationId xmlns:a16="http://schemas.microsoft.com/office/drawing/2014/main" id="{859BF3DF-2B3F-2358-9123-780297E3903A}"/>
              </a:ext>
            </a:extLst>
          </p:cNvPr>
          <p:cNvSpPr>
            <a:spLocks noGrp="1"/>
          </p:cNvSpPr>
          <p:nvPr/>
        </p:nvSpPr>
        <p:spPr bwMode="auto">
          <a:xfrm>
            <a:off x="382354" y="754850"/>
            <a:ext cx="6178870" cy="489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lnSpc>
                <a:spcPct val="100000"/>
              </a:lnSpc>
              <a:spcBef>
                <a:spcPts val="1000"/>
              </a:spcBef>
              <a:spcAft>
                <a:spcPct val="0"/>
              </a:spcAft>
              <a:buFont typeface="Arial" panose="020B0604020202020204" pitchFamily="34" charset="0"/>
              <a:buNone/>
              <a:defRPr sz="2400" b="0" i="0" kern="1200">
                <a:solidFill>
                  <a:srgbClr val="00A06E"/>
                </a:solidFill>
                <a:latin typeface="Roboto Slab Light" pitchFamily="2" charset="0"/>
                <a:ea typeface="Roboto Slab Light" pitchFamily="2" charset="0"/>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rgbClr val="063532"/>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063532"/>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063532"/>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06353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1000"/>
              </a:spcBef>
              <a:spcAft>
                <a:spcPct val="0"/>
              </a:spcAft>
              <a:buClrTx/>
              <a:buSzTx/>
              <a:buFont typeface="Arial" panose="020B0604020202020204" pitchFamily="34" charset="0"/>
              <a:buNone/>
              <a:tabLst/>
              <a:defRPr/>
            </a:pPr>
            <a:r>
              <a:rPr kumimoji="0" lang="en-US" sz="2400" b="1" i="0" u="none" strike="noStrike" kern="1200" cap="none" spc="0" normalizeH="0" baseline="0" noProof="0">
                <a:ln>
                  <a:noFill/>
                </a:ln>
                <a:solidFill>
                  <a:srgbClr val="00A06E"/>
                </a:solidFill>
                <a:effectLst/>
                <a:uLnTx/>
                <a:uFillTx/>
                <a:latin typeface="Gill Sans Nova" panose="020B0602020104020203" pitchFamily="34" charset="0"/>
                <a:ea typeface="Roboto Slab Light"/>
                <a:cs typeface="Roboto Slab Light"/>
              </a:rPr>
              <a:t>What is the PGCE?</a:t>
            </a:r>
            <a:endParaRPr kumimoji="0" lang="en-US" sz="2400" b="1" i="0" u="none" strike="noStrike" kern="1200" cap="none" spc="0" normalizeH="0" baseline="0" noProof="0">
              <a:ln>
                <a:noFill/>
              </a:ln>
              <a:solidFill>
                <a:srgbClr val="00A06E"/>
              </a:solidFill>
              <a:effectLst/>
              <a:uLnTx/>
              <a:uFillTx/>
              <a:latin typeface="Gill Sans Nova" panose="020B0602020104020203" pitchFamily="34" charset="0"/>
              <a:ea typeface="Roboto Slab Light" pitchFamily="2" charset="0"/>
              <a:cs typeface="+mn-cs"/>
            </a:endParaRPr>
          </a:p>
        </p:txBody>
      </p:sp>
    </p:spTree>
    <p:extLst>
      <p:ext uri="{BB962C8B-B14F-4D97-AF65-F5344CB8AC3E}">
        <p14:creationId xmlns:p14="http://schemas.microsoft.com/office/powerpoint/2010/main" val="1302254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5D67FE2-2D42-8166-335A-80C2FA2810D5}"/>
              </a:ext>
            </a:extLst>
          </p:cNvPr>
          <p:cNvSpPr>
            <a:spLocks noGrp="1"/>
          </p:cNvSpPr>
          <p:nvPr>
            <p:ph type="body" sz="quarter" idx="10"/>
          </p:nvPr>
        </p:nvSpPr>
        <p:spPr/>
        <p:txBody>
          <a:bodyPr>
            <a:normAutofit lnSpcReduction="10000"/>
          </a:bodyPr>
          <a:lstStyle/>
          <a:p>
            <a:r>
              <a:rPr lang="en-US">
                <a:latin typeface="Roboto"/>
                <a:ea typeface="Roboto"/>
                <a:cs typeface="Roboto"/>
              </a:rPr>
              <a:t>PGCE Primary</a:t>
            </a:r>
            <a:endParaRPr lang="en-US"/>
          </a:p>
        </p:txBody>
      </p:sp>
      <p:sp>
        <p:nvSpPr>
          <p:cNvPr id="9" name="Text Placeholder 8">
            <a:extLst>
              <a:ext uri="{FF2B5EF4-FFF2-40B4-BE49-F238E27FC236}">
                <a16:creationId xmlns:a16="http://schemas.microsoft.com/office/drawing/2014/main" id="{662BB156-6AF3-3EF8-84AF-F5BFB28EF947}"/>
              </a:ext>
            </a:extLst>
          </p:cNvPr>
          <p:cNvSpPr>
            <a:spLocks noGrp="1"/>
          </p:cNvSpPr>
          <p:nvPr>
            <p:ph type="body" sz="quarter" idx="11"/>
          </p:nvPr>
        </p:nvSpPr>
        <p:spPr/>
        <p:txBody>
          <a:bodyPr/>
          <a:lstStyle/>
          <a:p>
            <a:r>
              <a:rPr lang="en-US" b="1">
                <a:latin typeface="Gill Sans Nova" panose="020B0602020104020203" pitchFamily="34" charset="0"/>
                <a:ea typeface="Roboto Slab Light"/>
                <a:cs typeface="Roboto Slab Light"/>
              </a:rPr>
              <a:t>Taught Modules</a:t>
            </a:r>
            <a:endParaRPr lang="en-US" b="1">
              <a:latin typeface="Gill Sans Nova" panose="020B0602020104020203" pitchFamily="34" charset="0"/>
              <a:cs typeface="Roboto Slab Light"/>
            </a:endParaRPr>
          </a:p>
        </p:txBody>
      </p:sp>
      <p:sp>
        <p:nvSpPr>
          <p:cNvPr id="10" name="Text Placeholder 9">
            <a:extLst>
              <a:ext uri="{FF2B5EF4-FFF2-40B4-BE49-F238E27FC236}">
                <a16:creationId xmlns:a16="http://schemas.microsoft.com/office/drawing/2014/main" id="{9F33F424-B11A-2AFB-D360-8657EDCF2501}"/>
              </a:ext>
            </a:extLst>
          </p:cNvPr>
          <p:cNvSpPr>
            <a:spLocks noGrp="1"/>
          </p:cNvSpPr>
          <p:nvPr>
            <p:ph type="body" sz="quarter" idx="12"/>
          </p:nvPr>
        </p:nvSpPr>
        <p:spPr>
          <a:xfrm>
            <a:off x="2273948" y="1280067"/>
            <a:ext cx="3366089" cy="4267653"/>
          </a:xfrm>
        </p:spPr>
        <p:txBody>
          <a:bodyPr/>
          <a:lstStyle/>
          <a:p>
            <a:pPr marL="0" indent="0" algn="ctr">
              <a:lnSpc>
                <a:spcPct val="100000"/>
              </a:lnSpc>
              <a:spcBef>
                <a:spcPct val="0"/>
              </a:spcBef>
              <a:buNone/>
            </a:pPr>
            <a:r>
              <a:rPr lang="en-US" sz="2000" b="1">
                <a:solidFill>
                  <a:srgbClr val="000000"/>
                </a:solidFill>
                <a:latin typeface="+mn-lt"/>
                <a:ea typeface="Roboto"/>
                <a:cs typeface="Arial"/>
              </a:rPr>
              <a:t>University Master’s Level Modules</a:t>
            </a:r>
            <a:endParaRPr lang="en-US" sz="2000">
              <a:solidFill>
                <a:srgbClr val="808080"/>
              </a:solidFill>
              <a:latin typeface="+mn-lt"/>
              <a:ea typeface="Roboto"/>
              <a:cs typeface="Arial"/>
            </a:endParaRPr>
          </a:p>
          <a:p>
            <a:pPr algn="ctr">
              <a:lnSpc>
                <a:spcPct val="100000"/>
              </a:lnSpc>
              <a:spcBef>
                <a:spcPct val="0"/>
              </a:spcBef>
            </a:pPr>
            <a:endParaRPr lang="en-US" sz="2000">
              <a:solidFill>
                <a:srgbClr val="808080"/>
              </a:solidFill>
              <a:latin typeface="+mn-lt"/>
              <a:ea typeface="Roboto"/>
              <a:cs typeface="Arial"/>
            </a:endParaRPr>
          </a:p>
          <a:p>
            <a:pPr marL="457200" indent="-457200">
              <a:lnSpc>
                <a:spcPct val="100000"/>
              </a:lnSpc>
              <a:spcBef>
                <a:spcPct val="0"/>
              </a:spcBef>
              <a:buFont typeface="Arial,Sans-Serif" panose="020B0604020202020204" pitchFamily="34" charset="0"/>
            </a:pPr>
            <a:r>
              <a:rPr lang="en-US" sz="2000">
                <a:solidFill>
                  <a:srgbClr val="000000"/>
                </a:solidFill>
                <a:latin typeface="+mn-lt"/>
                <a:ea typeface="Roboto"/>
                <a:cs typeface="Arial"/>
              </a:rPr>
              <a:t>Professional Studies </a:t>
            </a:r>
            <a:endParaRPr lang="en-US" sz="2000">
              <a:solidFill>
                <a:srgbClr val="808080"/>
              </a:solidFill>
              <a:latin typeface="+mn-lt"/>
              <a:ea typeface="Roboto"/>
              <a:cs typeface="Arial"/>
            </a:endParaRPr>
          </a:p>
          <a:p>
            <a:pPr>
              <a:lnSpc>
                <a:spcPct val="100000"/>
              </a:lnSpc>
              <a:spcBef>
                <a:spcPct val="0"/>
              </a:spcBef>
            </a:pPr>
            <a:endParaRPr lang="en-US" sz="2000">
              <a:solidFill>
                <a:srgbClr val="808080"/>
              </a:solidFill>
              <a:latin typeface="+mn-lt"/>
              <a:ea typeface="Roboto"/>
              <a:cs typeface="Arial"/>
            </a:endParaRPr>
          </a:p>
          <a:p>
            <a:pPr marL="457200" indent="-457200">
              <a:lnSpc>
                <a:spcPct val="100000"/>
              </a:lnSpc>
              <a:spcBef>
                <a:spcPct val="0"/>
              </a:spcBef>
              <a:buFont typeface="Arial,Sans-Serif" panose="020B0604020202020204" pitchFamily="34" charset="0"/>
            </a:pPr>
            <a:r>
              <a:rPr lang="en-US" sz="2000">
                <a:solidFill>
                  <a:srgbClr val="000000"/>
                </a:solidFill>
                <a:latin typeface="+mn-lt"/>
                <a:ea typeface="Roboto"/>
                <a:cs typeface="Arial"/>
              </a:rPr>
              <a:t>The Core Curriculum</a:t>
            </a:r>
            <a:endParaRPr lang="en-US" sz="2000">
              <a:solidFill>
                <a:srgbClr val="808080"/>
              </a:solidFill>
              <a:latin typeface="+mn-lt"/>
              <a:ea typeface="Roboto"/>
              <a:cs typeface="Arial"/>
            </a:endParaRPr>
          </a:p>
          <a:p>
            <a:pPr>
              <a:lnSpc>
                <a:spcPct val="100000"/>
              </a:lnSpc>
              <a:spcBef>
                <a:spcPct val="0"/>
              </a:spcBef>
            </a:pPr>
            <a:endParaRPr lang="en-US" sz="2000">
              <a:solidFill>
                <a:srgbClr val="808080"/>
              </a:solidFill>
              <a:latin typeface="+mn-lt"/>
              <a:ea typeface="Roboto"/>
              <a:cs typeface="Arial"/>
            </a:endParaRPr>
          </a:p>
          <a:p>
            <a:pPr marL="457200" indent="-457200">
              <a:lnSpc>
                <a:spcPct val="100000"/>
              </a:lnSpc>
              <a:spcBef>
                <a:spcPct val="0"/>
              </a:spcBef>
              <a:buFont typeface="Arial,Sans-Serif" panose="020B0604020202020204" pitchFamily="34" charset="0"/>
            </a:pPr>
            <a:r>
              <a:rPr lang="en-US" sz="2000">
                <a:solidFill>
                  <a:srgbClr val="000000"/>
                </a:solidFill>
                <a:latin typeface="+mn-lt"/>
                <a:ea typeface="Roboto"/>
                <a:cs typeface="Arial"/>
              </a:rPr>
              <a:t>The Wider Curriculum</a:t>
            </a:r>
            <a:endParaRPr lang="en-US" sz="2000">
              <a:solidFill>
                <a:srgbClr val="808080"/>
              </a:solidFill>
              <a:latin typeface="+mn-lt"/>
              <a:ea typeface="Roboto"/>
              <a:cs typeface="Arial"/>
            </a:endParaRPr>
          </a:p>
          <a:p>
            <a:pPr>
              <a:lnSpc>
                <a:spcPct val="100000"/>
              </a:lnSpc>
              <a:spcBef>
                <a:spcPct val="0"/>
              </a:spcBef>
            </a:pPr>
            <a:endParaRPr lang="en-GB" sz="2000" i="1">
              <a:solidFill>
                <a:srgbClr val="000000"/>
              </a:solidFill>
              <a:latin typeface="+mn-lt"/>
              <a:cs typeface="Roboto"/>
            </a:endParaRPr>
          </a:p>
          <a:p>
            <a:r>
              <a:rPr lang="en-GB" sz="2000">
                <a:solidFill>
                  <a:srgbClr val="000000"/>
                </a:solidFill>
                <a:latin typeface="+mn-lt"/>
                <a:cs typeface="Roboto"/>
              </a:rPr>
              <a:t>Each assignment is 20 master’s level credits</a:t>
            </a:r>
            <a:endParaRPr lang="en-US" sz="2000">
              <a:solidFill>
                <a:srgbClr val="808080"/>
              </a:solidFill>
              <a:latin typeface="+mn-lt"/>
              <a:cs typeface="Roboto"/>
            </a:endParaRPr>
          </a:p>
          <a:p>
            <a:endParaRPr lang="en-US">
              <a:cs typeface="Roboto"/>
            </a:endParaRPr>
          </a:p>
        </p:txBody>
      </p:sp>
      <p:sp>
        <p:nvSpPr>
          <p:cNvPr id="17" name="TextBox 16">
            <a:extLst>
              <a:ext uri="{FF2B5EF4-FFF2-40B4-BE49-F238E27FC236}">
                <a16:creationId xmlns:a16="http://schemas.microsoft.com/office/drawing/2014/main" id="{0BF5D83D-B4F3-6B3C-CCCF-4E24647AC3A7}"/>
              </a:ext>
            </a:extLst>
          </p:cNvPr>
          <p:cNvSpPr txBox="1"/>
          <p:nvPr/>
        </p:nvSpPr>
        <p:spPr>
          <a:xfrm>
            <a:off x="5597913" y="6201796"/>
            <a:ext cx="6337610" cy="276999"/>
          </a:xfrm>
          <a:prstGeom prst="rect">
            <a:avLst/>
          </a:prstGeom>
          <a:noFill/>
        </p:spPr>
        <p:txBody>
          <a:bodyPr wrap="square" lIns="91440" tIns="45720" rIns="91440" bIns="45720"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Roboto Slab Light" pitchFamily="2" charset="0"/>
                <a:ea typeface="Roboto Slab Light" pitchFamily="2" charset="0"/>
                <a:cs typeface="Roboto Slab"/>
              </a:rPr>
              <a:t>Welcome to the University of Roehampton </a:t>
            </a:r>
          </a:p>
        </p:txBody>
      </p:sp>
      <p:pic>
        <p:nvPicPr>
          <p:cNvPr id="3" name="Picture 2" descr="A white paper with blue text&#10;&#10;Description automatically generated">
            <a:extLst>
              <a:ext uri="{FF2B5EF4-FFF2-40B4-BE49-F238E27FC236}">
                <a16:creationId xmlns:a16="http://schemas.microsoft.com/office/drawing/2014/main" id="{C0DB4B44-A342-4D65-7712-4EA51FA35760}"/>
              </a:ext>
            </a:extLst>
          </p:cNvPr>
          <p:cNvPicPr>
            <a:picLocks noChangeAspect="1"/>
          </p:cNvPicPr>
          <p:nvPr/>
        </p:nvPicPr>
        <p:blipFill>
          <a:blip r:embed="rId2"/>
          <a:stretch>
            <a:fillRect/>
          </a:stretch>
        </p:blipFill>
        <p:spPr>
          <a:xfrm>
            <a:off x="72537" y="1238983"/>
            <a:ext cx="2221524" cy="2562958"/>
          </a:xfrm>
          <a:prstGeom prst="rect">
            <a:avLst/>
          </a:prstGeom>
        </p:spPr>
      </p:pic>
      <p:pic>
        <p:nvPicPr>
          <p:cNvPr id="4" name="Picture 3" descr="A white paper with blue text&#10;&#10;Description automatically generated">
            <a:extLst>
              <a:ext uri="{FF2B5EF4-FFF2-40B4-BE49-F238E27FC236}">
                <a16:creationId xmlns:a16="http://schemas.microsoft.com/office/drawing/2014/main" id="{24A35220-11F2-5379-D648-38D572C3357C}"/>
              </a:ext>
            </a:extLst>
          </p:cNvPr>
          <p:cNvPicPr>
            <a:picLocks noChangeAspect="1"/>
          </p:cNvPicPr>
          <p:nvPr/>
        </p:nvPicPr>
        <p:blipFill>
          <a:blip r:embed="rId3"/>
          <a:stretch>
            <a:fillRect/>
          </a:stretch>
        </p:blipFill>
        <p:spPr>
          <a:xfrm>
            <a:off x="-63745" y="3266707"/>
            <a:ext cx="2061797" cy="2566622"/>
          </a:xfrm>
          <a:prstGeom prst="rect">
            <a:avLst/>
          </a:prstGeom>
        </p:spPr>
      </p:pic>
      <p:pic>
        <p:nvPicPr>
          <p:cNvPr id="6" name="Picture 5">
            <a:extLst>
              <a:ext uri="{FF2B5EF4-FFF2-40B4-BE49-F238E27FC236}">
                <a16:creationId xmlns:a16="http://schemas.microsoft.com/office/drawing/2014/main" id="{A1E074F9-0235-03E0-5EBB-1E6C8A7A3A6A}"/>
              </a:ext>
            </a:extLst>
          </p:cNvPr>
          <p:cNvPicPr>
            <a:picLocks noChangeAspect="1"/>
          </p:cNvPicPr>
          <p:nvPr/>
        </p:nvPicPr>
        <p:blipFill>
          <a:blip r:embed="rId4"/>
          <a:stretch>
            <a:fillRect/>
          </a:stretch>
        </p:blipFill>
        <p:spPr>
          <a:xfrm>
            <a:off x="6096000" y="-43797"/>
            <a:ext cx="6096000" cy="6019800"/>
          </a:xfrm>
          <a:prstGeom prst="rect">
            <a:avLst/>
          </a:prstGeom>
        </p:spPr>
      </p:pic>
      <p:sp>
        <p:nvSpPr>
          <p:cNvPr id="5" name="TextBox 8">
            <a:extLst>
              <a:ext uri="{FF2B5EF4-FFF2-40B4-BE49-F238E27FC236}">
                <a16:creationId xmlns:a16="http://schemas.microsoft.com/office/drawing/2014/main" id="{73BCEACD-CD90-450F-93ED-F091D2F8AFEE}"/>
              </a:ext>
            </a:extLst>
          </p:cNvPr>
          <p:cNvSpPr txBox="1"/>
          <p:nvPr/>
        </p:nvSpPr>
        <p:spPr>
          <a:xfrm>
            <a:off x="6362439" y="114310"/>
            <a:ext cx="5567983" cy="176144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GB" b="1"/>
              <a:t>Academic writing guidance </a:t>
            </a:r>
            <a:r>
              <a:rPr lang="en-GB"/>
              <a:t>– see the pre-course Welcome Pages – Academic Writing guidance section for self-study materials to prepare.</a:t>
            </a:r>
          </a:p>
          <a:p>
            <a:endParaRPr lang="en-GB"/>
          </a:p>
          <a:p>
            <a:r>
              <a:rPr lang="en-GB">
                <a:hlinkClick r:id="rId5"/>
              </a:rPr>
              <a:t>https://www.roehampton.ac.uk/applying/offers/ite-at-roehampton/academic-writing-guidance/</a:t>
            </a:r>
            <a:r>
              <a:rPr lang="en-GB"/>
              <a:t> </a:t>
            </a:r>
          </a:p>
        </p:txBody>
      </p:sp>
    </p:spTree>
    <p:extLst>
      <p:ext uri="{BB962C8B-B14F-4D97-AF65-F5344CB8AC3E}">
        <p14:creationId xmlns:p14="http://schemas.microsoft.com/office/powerpoint/2010/main" val="788974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tablet with a calculator and glasses&#10;&#10;Description automatically generated">
            <a:extLst>
              <a:ext uri="{FF2B5EF4-FFF2-40B4-BE49-F238E27FC236}">
                <a16:creationId xmlns:a16="http://schemas.microsoft.com/office/drawing/2014/main" id="{666647AE-47EF-988A-6618-291C53AF4468}"/>
              </a:ext>
            </a:extLst>
          </p:cNvPr>
          <p:cNvPicPr>
            <a:picLocks noGrp="1" noChangeAspect="1"/>
          </p:cNvPicPr>
          <p:nvPr>
            <p:ph type="pic" sz="quarter" idx="13"/>
          </p:nvPr>
        </p:nvPicPr>
        <p:blipFill>
          <a:blip r:embed="rId2"/>
          <a:srcRect l="16173" r="16173"/>
          <a:stretch/>
        </p:blipFill>
        <p:spPr>
          <a:xfrm>
            <a:off x="6766212" y="0"/>
            <a:ext cx="5424995" cy="6007258"/>
          </a:xfrm>
        </p:spPr>
      </p:pic>
      <p:sp>
        <p:nvSpPr>
          <p:cNvPr id="3" name="Text Placeholder 2">
            <a:extLst>
              <a:ext uri="{FF2B5EF4-FFF2-40B4-BE49-F238E27FC236}">
                <a16:creationId xmlns:a16="http://schemas.microsoft.com/office/drawing/2014/main" id="{27750871-F4F1-548B-499F-9342E8B932E8}"/>
              </a:ext>
            </a:extLst>
          </p:cNvPr>
          <p:cNvSpPr>
            <a:spLocks noGrp="1"/>
          </p:cNvSpPr>
          <p:nvPr>
            <p:ph type="body" sz="quarter" idx="10"/>
          </p:nvPr>
        </p:nvSpPr>
        <p:spPr/>
        <p:txBody>
          <a:bodyPr/>
          <a:lstStyle/>
          <a:p>
            <a:r>
              <a:rPr lang="en-US">
                <a:latin typeface="Roboto"/>
                <a:ea typeface="Roboto"/>
                <a:cs typeface="Roboto"/>
              </a:rPr>
              <a:t>PGCE Primary</a:t>
            </a:r>
            <a:endParaRPr lang="en-US"/>
          </a:p>
        </p:txBody>
      </p:sp>
      <p:sp>
        <p:nvSpPr>
          <p:cNvPr id="4" name="Text Placeholder 3">
            <a:extLst>
              <a:ext uri="{FF2B5EF4-FFF2-40B4-BE49-F238E27FC236}">
                <a16:creationId xmlns:a16="http://schemas.microsoft.com/office/drawing/2014/main" id="{D11A0455-C12B-C93C-8520-89AC9F3DF580}"/>
              </a:ext>
            </a:extLst>
          </p:cNvPr>
          <p:cNvSpPr>
            <a:spLocks noGrp="1"/>
          </p:cNvSpPr>
          <p:nvPr>
            <p:ph type="body" sz="quarter" idx="11"/>
          </p:nvPr>
        </p:nvSpPr>
        <p:spPr/>
        <p:txBody>
          <a:bodyPr/>
          <a:lstStyle/>
          <a:p>
            <a:r>
              <a:rPr lang="en-US">
                <a:cs typeface="Roboto Slab Light"/>
              </a:rPr>
              <a:t>Assessment</a:t>
            </a:r>
            <a:endParaRPr lang="en-US"/>
          </a:p>
        </p:txBody>
      </p:sp>
      <p:sp>
        <p:nvSpPr>
          <p:cNvPr id="6" name="TextBox 4">
            <a:extLst>
              <a:ext uri="{FF2B5EF4-FFF2-40B4-BE49-F238E27FC236}">
                <a16:creationId xmlns:a16="http://schemas.microsoft.com/office/drawing/2014/main" id="{A44BAAE0-0F37-73E8-524E-ED1A101FCB83}"/>
              </a:ext>
            </a:extLst>
          </p:cNvPr>
          <p:cNvSpPr txBox="1"/>
          <p:nvPr/>
        </p:nvSpPr>
        <p:spPr>
          <a:xfrm>
            <a:off x="192289" y="1715156"/>
            <a:ext cx="5906828" cy="34778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Wingdings" panose="05000000000000000000" pitchFamily="2" charset="2"/>
              <a:buChar char="ü"/>
            </a:pPr>
            <a:r>
              <a:rPr lang="en-GB" sz="2000"/>
              <a:t>You will be assessed against the Areas of Professional Learning during your school placements in order to meet the Teacher’s Standards at the end of the programme: Professional Behaviours, Curriculum, Pedagogy, Assessment and Managing Behaviour = Qualified Teacher Status (QTS)</a:t>
            </a:r>
          </a:p>
          <a:p>
            <a:endParaRPr lang="en-GB" sz="2000"/>
          </a:p>
          <a:p>
            <a:pPr marL="342900" indent="-342900">
              <a:buFont typeface="Wingdings" panose="05000000000000000000" pitchFamily="2" charset="2"/>
              <a:buChar char="ü"/>
            </a:pPr>
            <a:r>
              <a:rPr lang="en-GB" sz="2000"/>
              <a:t>You will be assessed on Master’s criteria marking for your assignments – you will receive an assignment booklet at induction. </a:t>
            </a:r>
          </a:p>
        </p:txBody>
      </p:sp>
    </p:spTree>
    <p:extLst>
      <p:ext uri="{BB962C8B-B14F-4D97-AF65-F5344CB8AC3E}">
        <p14:creationId xmlns:p14="http://schemas.microsoft.com/office/powerpoint/2010/main" val="4033555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Kettlebells on the floor">
            <a:extLst>
              <a:ext uri="{FF2B5EF4-FFF2-40B4-BE49-F238E27FC236}">
                <a16:creationId xmlns:a16="http://schemas.microsoft.com/office/drawing/2014/main" id="{4087A4D4-CD75-1E9F-8517-3A4980546D6F}"/>
              </a:ext>
            </a:extLst>
          </p:cNvPr>
          <p:cNvPicPr>
            <a:picLocks noGrp="1" noChangeAspect="1"/>
          </p:cNvPicPr>
          <p:nvPr>
            <p:ph type="pic" sz="quarter" idx="13"/>
          </p:nvPr>
        </p:nvPicPr>
        <p:blipFill rotWithShape="1">
          <a:blip r:embed="rId2"/>
          <a:srcRect l="16132" r="16132"/>
          <a:stretch/>
        </p:blipFill>
        <p:spPr>
          <a:xfrm>
            <a:off x="6096000" y="10"/>
            <a:ext cx="6096000" cy="6007248"/>
          </a:xfrm>
          <a:noFill/>
        </p:spPr>
      </p:pic>
      <p:sp>
        <p:nvSpPr>
          <p:cNvPr id="3" name="Text Placeholder 2">
            <a:extLst>
              <a:ext uri="{FF2B5EF4-FFF2-40B4-BE49-F238E27FC236}">
                <a16:creationId xmlns:a16="http://schemas.microsoft.com/office/drawing/2014/main" id="{27750871-F4F1-548B-499F-9342E8B932E8}"/>
              </a:ext>
            </a:extLst>
          </p:cNvPr>
          <p:cNvSpPr>
            <a:spLocks noGrp="1"/>
          </p:cNvSpPr>
          <p:nvPr>
            <p:ph type="body" sz="quarter" idx="10"/>
          </p:nvPr>
        </p:nvSpPr>
        <p:spPr>
          <a:xfrm>
            <a:off x="380590" y="387703"/>
            <a:ext cx="5072063" cy="252413"/>
          </a:xfrm>
        </p:spPr>
        <p:txBody>
          <a:bodyPr wrap="square" anchor="t">
            <a:normAutofit/>
          </a:bodyPr>
          <a:lstStyle/>
          <a:p>
            <a:r>
              <a:rPr lang="en-US" sz="1100"/>
              <a:t>PGCE Primary</a:t>
            </a:r>
          </a:p>
        </p:txBody>
      </p:sp>
      <p:sp>
        <p:nvSpPr>
          <p:cNvPr id="4" name="Text Placeholder 3">
            <a:extLst>
              <a:ext uri="{FF2B5EF4-FFF2-40B4-BE49-F238E27FC236}">
                <a16:creationId xmlns:a16="http://schemas.microsoft.com/office/drawing/2014/main" id="{D11A0455-C12B-C93C-8520-89AC9F3DF580}"/>
              </a:ext>
            </a:extLst>
          </p:cNvPr>
          <p:cNvSpPr>
            <a:spLocks noGrp="1"/>
          </p:cNvSpPr>
          <p:nvPr>
            <p:ph type="body" sz="quarter" idx="11"/>
          </p:nvPr>
        </p:nvSpPr>
        <p:spPr>
          <a:xfrm>
            <a:off x="374944" y="746400"/>
            <a:ext cx="5434186" cy="1164518"/>
          </a:xfrm>
        </p:spPr>
        <p:txBody>
          <a:bodyPr wrap="square" anchor="t">
            <a:normAutofit/>
          </a:bodyPr>
          <a:lstStyle/>
          <a:p>
            <a:r>
              <a:rPr lang="en-US">
                <a:latin typeface="Roboto Slab Light"/>
                <a:ea typeface="Roboto Slab Light"/>
                <a:cs typeface="Roboto Slab Light"/>
              </a:rPr>
              <a:t>ITaPs - Intensive Training and Practice weeks</a:t>
            </a:r>
          </a:p>
        </p:txBody>
      </p:sp>
      <p:sp>
        <p:nvSpPr>
          <p:cNvPr id="13" name="Text Placeholder 4">
            <a:extLst>
              <a:ext uri="{FF2B5EF4-FFF2-40B4-BE49-F238E27FC236}">
                <a16:creationId xmlns:a16="http://schemas.microsoft.com/office/drawing/2014/main" id="{12F11AAC-A82E-8678-5239-D639C8B8C23B}"/>
              </a:ext>
            </a:extLst>
          </p:cNvPr>
          <p:cNvSpPr>
            <a:spLocks noGrp="1"/>
          </p:cNvSpPr>
          <p:nvPr>
            <p:ph type="body" sz="quarter" idx="12"/>
          </p:nvPr>
        </p:nvSpPr>
        <p:spPr>
          <a:xfrm>
            <a:off x="266646" y="1602683"/>
            <a:ext cx="5563446" cy="4152223"/>
          </a:xfrm>
        </p:spPr>
        <p:txBody>
          <a:bodyPr/>
          <a:lstStyle/>
          <a:p>
            <a:r>
              <a:rPr lang="en-US">
                <a:latin typeface="Calibri"/>
                <a:ea typeface="Roboto"/>
                <a:cs typeface="Roboto"/>
              </a:rPr>
              <a:t>From academic year 2024/25 all ITT leading to Qualified Teacher Status (QTS) must incorporate a new set of Quality Requirements. As part of this, we will be introducing four ‘Intensive Training and Practice’ (</a:t>
            </a:r>
            <a:r>
              <a:rPr lang="en-US" err="1">
                <a:latin typeface="Calibri"/>
                <a:ea typeface="Roboto"/>
                <a:cs typeface="Roboto"/>
              </a:rPr>
              <a:t>ITaP</a:t>
            </a:r>
            <a:r>
              <a:rPr lang="en-US">
                <a:latin typeface="Calibri"/>
                <a:ea typeface="Roboto"/>
                <a:cs typeface="Roboto"/>
              </a:rPr>
              <a:t>) weeks which ‘should focus on specific, foundational, or pivotal areas of the ITT curriculum. It should also demonstrate and build the interplay between evidence-based theory and practice, engaging trainees in critical analysis, application of learning to classroom practice, and focused feedback on such practice,’ </a:t>
            </a:r>
            <a:r>
              <a:rPr lang="en-US" i="1">
                <a:latin typeface="Calibri"/>
                <a:ea typeface="Roboto"/>
                <a:cs typeface="Roboto"/>
              </a:rPr>
              <a:t>(DfE, Initial teacher training (ITT): criteria and supporting advice).</a:t>
            </a:r>
          </a:p>
          <a:p>
            <a:pPr marL="0" indent="0">
              <a:buNone/>
            </a:pPr>
            <a:endParaRPr lang="en-US" i="1">
              <a:latin typeface="Calibri"/>
              <a:ea typeface="Roboto"/>
              <a:cs typeface="Roboto"/>
            </a:endParaRPr>
          </a:p>
          <a:p>
            <a:r>
              <a:rPr lang="en-US" i="1">
                <a:latin typeface="Calibri"/>
                <a:ea typeface="Roboto"/>
                <a:cs typeface="Roboto"/>
              </a:rPr>
              <a:t>Focus on creating a positive classroom environment, SSP, scaffolding and questioning. </a:t>
            </a:r>
          </a:p>
        </p:txBody>
      </p:sp>
    </p:spTree>
    <p:extLst>
      <p:ext uri="{BB962C8B-B14F-4D97-AF65-F5344CB8AC3E}">
        <p14:creationId xmlns:p14="http://schemas.microsoft.com/office/powerpoint/2010/main" val="1894159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24E6A61-2D80-EC09-DED7-D14E1A1C0194}"/>
              </a:ext>
            </a:extLst>
          </p:cNvPr>
          <p:cNvSpPr txBox="1"/>
          <p:nvPr/>
        </p:nvSpPr>
        <p:spPr>
          <a:xfrm>
            <a:off x="5597913" y="6201796"/>
            <a:ext cx="6337610" cy="276999"/>
          </a:xfrm>
          <a:prstGeom prst="rect">
            <a:avLst/>
          </a:prstGeom>
          <a:noFill/>
        </p:spPr>
        <p:txBody>
          <a:bodyPr wrap="square" lIns="91440" tIns="45720" rIns="91440" bIns="45720" rtlCol="0" anchor="t">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Roboto Slab Light" pitchFamily="2" charset="0"/>
                <a:ea typeface="Roboto Slab Light" pitchFamily="2" charset="0"/>
                <a:cs typeface="Roboto Slab"/>
              </a:rPr>
              <a:t>Welcome to the University of Roehampton </a:t>
            </a:r>
          </a:p>
        </p:txBody>
      </p:sp>
      <p:sp>
        <p:nvSpPr>
          <p:cNvPr id="3" name="Title 1">
            <a:extLst>
              <a:ext uri="{FF2B5EF4-FFF2-40B4-BE49-F238E27FC236}">
                <a16:creationId xmlns:a16="http://schemas.microsoft.com/office/drawing/2014/main" id="{E5391686-7885-9B00-56A8-AEF143645E52}"/>
              </a:ext>
            </a:extLst>
          </p:cNvPr>
          <p:cNvSpPr txBox="1">
            <a:spLocks/>
          </p:cNvSpPr>
          <p:nvPr/>
        </p:nvSpPr>
        <p:spPr>
          <a:xfrm>
            <a:off x="1387472" y="564085"/>
            <a:ext cx="9527876" cy="8543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5400" b="1"/>
              <a:t>Assessed School Placements</a:t>
            </a:r>
            <a:endParaRPr lang="en-GB" sz="5400"/>
          </a:p>
        </p:txBody>
      </p:sp>
      <p:sp>
        <p:nvSpPr>
          <p:cNvPr id="5" name="Subtitle 2">
            <a:extLst>
              <a:ext uri="{FF2B5EF4-FFF2-40B4-BE49-F238E27FC236}">
                <a16:creationId xmlns:a16="http://schemas.microsoft.com/office/drawing/2014/main" id="{7AD55A98-3F70-24B2-C3C4-F6CE83F1E653}"/>
              </a:ext>
            </a:extLst>
          </p:cNvPr>
          <p:cNvSpPr txBox="1">
            <a:spLocks/>
          </p:cNvSpPr>
          <p:nvPr/>
        </p:nvSpPr>
        <p:spPr>
          <a:xfrm>
            <a:off x="752121" y="2147939"/>
            <a:ext cx="10820400" cy="19260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3200"/>
          </a:p>
          <a:p>
            <a:endParaRPr lang="en-GB"/>
          </a:p>
        </p:txBody>
      </p:sp>
      <p:sp>
        <p:nvSpPr>
          <p:cNvPr id="7" name="TextBox 6">
            <a:extLst>
              <a:ext uri="{FF2B5EF4-FFF2-40B4-BE49-F238E27FC236}">
                <a16:creationId xmlns:a16="http://schemas.microsoft.com/office/drawing/2014/main" id="{33756E7D-6244-A67F-7432-17B804C4802F}"/>
              </a:ext>
            </a:extLst>
          </p:cNvPr>
          <p:cNvSpPr txBox="1"/>
          <p:nvPr/>
        </p:nvSpPr>
        <p:spPr>
          <a:xfrm>
            <a:off x="685800" y="3648719"/>
            <a:ext cx="10820400" cy="2308324"/>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r>
              <a:rPr lang="en-GB" sz="2400" dirty="0"/>
              <a:t>Your placements are organised by our School Partnership Office (SPO) team and you will have received an email asking for you to complete information about your address (also a </a:t>
            </a:r>
            <a:r>
              <a:rPr lang="en-GB" sz="2400" dirty="0" err="1"/>
              <a:t>QuestBack</a:t>
            </a:r>
            <a:r>
              <a:rPr lang="en-GB" sz="2400" dirty="0"/>
              <a:t> survey for your age-phase preference for placements) etc. Please ensure you complete the information required asap and let us know if you have not yet received this email. You will be assigned a Roehampton Mentor to supervise your assessed placements.  </a:t>
            </a:r>
          </a:p>
        </p:txBody>
      </p:sp>
      <p:sp>
        <p:nvSpPr>
          <p:cNvPr id="9" name="TextBox 8">
            <a:extLst>
              <a:ext uri="{FF2B5EF4-FFF2-40B4-BE49-F238E27FC236}">
                <a16:creationId xmlns:a16="http://schemas.microsoft.com/office/drawing/2014/main" id="{C9FD0B3E-E076-AE07-7491-FFEA5ACAD381}"/>
              </a:ext>
            </a:extLst>
          </p:cNvPr>
          <p:cNvSpPr txBox="1"/>
          <p:nvPr/>
        </p:nvSpPr>
        <p:spPr>
          <a:xfrm>
            <a:off x="973545" y="1785410"/>
            <a:ext cx="9974425" cy="830997"/>
          </a:xfrm>
          <a:prstGeom prst="rect">
            <a:avLst/>
          </a:prstGeom>
          <a:noFill/>
        </p:spPr>
        <p:txBody>
          <a:bodyPr wrap="square" lIns="91440" tIns="45720" rIns="91440" bIns="45720" rtlCol="0" anchor="t">
            <a:spAutoFit/>
          </a:bodyPr>
          <a:lstStyle/>
          <a:p>
            <a:pPr marL="342900" indent="-342900">
              <a:buFont typeface="Wingdings" panose="05000000000000000000" pitchFamily="2" charset="2"/>
              <a:buChar char="ü"/>
            </a:pPr>
            <a:r>
              <a:rPr lang="en-GB" sz="2400" b="1" dirty="0"/>
              <a:t>Block School Experience 1 (BSE1) – </a:t>
            </a:r>
            <a:r>
              <a:rPr lang="en-GB" sz="2400" b="1" dirty="0">
                <a:ea typeface="+mn-lt"/>
                <a:cs typeface="+mn-lt"/>
              </a:rPr>
              <a:t>7th October –  13th February</a:t>
            </a:r>
            <a:endParaRPr lang="en-GB" sz="2400" b="1" dirty="0"/>
          </a:p>
          <a:p>
            <a:pPr marL="342900" indent="-342900">
              <a:buFont typeface="Wingdings" panose="05000000000000000000" pitchFamily="2" charset="2"/>
              <a:buChar char="ü"/>
            </a:pPr>
            <a:r>
              <a:rPr lang="en-GB" sz="2400" b="1" dirty="0"/>
              <a:t>Block School Experience 2 (BSE2) – 24t February</a:t>
            </a:r>
            <a:r>
              <a:rPr lang="en-GB" sz="2400" b="1" dirty="0">
                <a:ea typeface="+mn-lt"/>
                <a:cs typeface="+mn-lt"/>
              </a:rPr>
              <a:t> – 9th July</a:t>
            </a:r>
          </a:p>
        </p:txBody>
      </p:sp>
    </p:spTree>
    <p:extLst>
      <p:ext uri="{BB962C8B-B14F-4D97-AF65-F5344CB8AC3E}">
        <p14:creationId xmlns:p14="http://schemas.microsoft.com/office/powerpoint/2010/main" val="1702764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E98B7DF-721D-4BBF-9C8D-7B859F3E1CC6}"/>
              </a:ext>
            </a:extLst>
          </p:cNvPr>
          <p:cNvSpPr>
            <a:spLocks noGrp="1"/>
          </p:cNvSpPr>
          <p:nvPr>
            <p:ph type="ctrTitle"/>
          </p:nvPr>
        </p:nvSpPr>
        <p:spPr>
          <a:xfrm>
            <a:off x="6194716" y="739978"/>
            <a:ext cx="5334930" cy="3004145"/>
          </a:xfrm>
        </p:spPr>
        <p:txBody>
          <a:bodyPr vert="horz" lIns="91440" tIns="45720" rIns="91440" bIns="45720" rtlCol="0" anchor="b">
            <a:normAutofit/>
          </a:bodyPr>
          <a:lstStyle/>
          <a:p>
            <a:r>
              <a:rPr lang="en-US" b="1"/>
              <a:t>Q &amp; A</a:t>
            </a:r>
          </a:p>
        </p:txBody>
      </p:sp>
      <p:sp>
        <p:nvSpPr>
          <p:cNvPr id="11" name="Freeform: Shape 10">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qr code with a black and white background&#10;&#10;AI-generated content may be incorrect.">
            <a:extLst>
              <a:ext uri="{FF2B5EF4-FFF2-40B4-BE49-F238E27FC236}">
                <a16:creationId xmlns:a16="http://schemas.microsoft.com/office/drawing/2014/main" id="{8DCEE995-93B7-EF03-E997-45E6F5BBE322}"/>
              </a:ext>
            </a:extLst>
          </p:cNvPr>
          <p:cNvPicPr>
            <a:picLocks noChangeAspect="1"/>
          </p:cNvPicPr>
          <p:nvPr/>
        </p:nvPicPr>
        <p:blipFill>
          <a:blip r:embed="rId2"/>
          <a:stretch>
            <a:fillRect/>
          </a:stretch>
        </p:blipFill>
        <p:spPr>
          <a:xfrm>
            <a:off x="1032565" y="1225825"/>
            <a:ext cx="4417392" cy="4417392"/>
          </a:xfrm>
          <a:prstGeom prst="rect">
            <a:avLst/>
          </a:prstGeom>
        </p:spPr>
      </p:pic>
    </p:spTree>
    <p:extLst>
      <p:ext uri="{BB962C8B-B14F-4D97-AF65-F5344CB8AC3E}">
        <p14:creationId xmlns:p14="http://schemas.microsoft.com/office/powerpoint/2010/main" val="3410177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9CFFAB8-A934-8462-22E6-3615A0971CD3}"/>
              </a:ext>
            </a:extLst>
          </p:cNvPr>
          <p:cNvSpPr>
            <a:spLocks noGrp="1"/>
          </p:cNvSpPr>
          <p:nvPr>
            <p:ph type="body" sz="quarter" idx="10"/>
          </p:nvPr>
        </p:nvSpPr>
        <p:spPr/>
        <p:txBody>
          <a:bodyPr vert="horz" lIns="91440" tIns="45720" rIns="91440" bIns="45720" rtlCol="0" anchor="t">
            <a:normAutofit lnSpcReduction="10000"/>
          </a:bodyPr>
          <a:lstStyle/>
          <a:p>
            <a:r>
              <a:rPr lang="en-US">
                <a:latin typeface="Roboto"/>
                <a:ea typeface="Roboto"/>
                <a:cs typeface="Roboto"/>
              </a:rPr>
              <a:t>PGCE Primary</a:t>
            </a:r>
            <a:endParaRPr lang="en-US">
              <a:cs typeface="Roboto"/>
            </a:endParaRPr>
          </a:p>
        </p:txBody>
      </p:sp>
      <p:sp>
        <p:nvSpPr>
          <p:cNvPr id="9" name="Text Placeholder 8">
            <a:extLst>
              <a:ext uri="{FF2B5EF4-FFF2-40B4-BE49-F238E27FC236}">
                <a16:creationId xmlns:a16="http://schemas.microsoft.com/office/drawing/2014/main" id="{0921AAFB-A911-F54F-BFB1-73707E5D44CF}"/>
              </a:ext>
            </a:extLst>
          </p:cNvPr>
          <p:cNvSpPr>
            <a:spLocks noGrp="1"/>
          </p:cNvSpPr>
          <p:nvPr>
            <p:ph type="body" sz="quarter" idx="11"/>
          </p:nvPr>
        </p:nvSpPr>
        <p:spPr>
          <a:xfrm>
            <a:off x="308199" y="746400"/>
            <a:ext cx="5434186" cy="594128"/>
          </a:xfrm>
        </p:spPr>
        <p:txBody>
          <a:bodyPr/>
          <a:lstStyle/>
          <a:p>
            <a:r>
              <a:rPr lang="en-US" b="1">
                <a:latin typeface="Gill Sans Nova" panose="020B0602020104020203" pitchFamily="34" charset="0"/>
                <a:ea typeface="Roboto Slab Light"/>
                <a:cs typeface="Roboto Slab Light"/>
              </a:rPr>
              <a:t>Overview of the day</a:t>
            </a:r>
            <a:endParaRPr lang="en-US" b="1">
              <a:latin typeface="Gill Sans Nova" panose="020B0602020104020203" pitchFamily="34" charset="0"/>
            </a:endParaRPr>
          </a:p>
        </p:txBody>
      </p:sp>
      <p:sp>
        <p:nvSpPr>
          <p:cNvPr id="10" name="TextBox 9">
            <a:extLst>
              <a:ext uri="{FF2B5EF4-FFF2-40B4-BE49-F238E27FC236}">
                <a16:creationId xmlns:a16="http://schemas.microsoft.com/office/drawing/2014/main" id="{E24E6A61-2D80-EC09-DED7-D14E1A1C0194}"/>
              </a:ext>
            </a:extLst>
          </p:cNvPr>
          <p:cNvSpPr txBox="1"/>
          <p:nvPr/>
        </p:nvSpPr>
        <p:spPr>
          <a:xfrm>
            <a:off x="5597913" y="6201796"/>
            <a:ext cx="6337610" cy="276999"/>
          </a:xfrm>
          <a:prstGeom prst="rect">
            <a:avLst/>
          </a:prstGeom>
          <a:noFill/>
        </p:spPr>
        <p:txBody>
          <a:bodyPr wrap="square" lIns="91440" tIns="45720" rIns="91440" bIns="45720" rtlCol="0" anchor="t">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Roboto Slab Light" pitchFamily="2" charset="0"/>
                <a:ea typeface="Roboto Slab Light" pitchFamily="2" charset="0"/>
                <a:cs typeface="Roboto Slab"/>
              </a:rPr>
              <a:t>Welcome to the University of Roehampton </a:t>
            </a:r>
          </a:p>
        </p:txBody>
      </p:sp>
      <p:sp>
        <p:nvSpPr>
          <p:cNvPr id="4" name="Text Placeholder 3">
            <a:extLst>
              <a:ext uri="{FF2B5EF4-FFF2-40B4-BE49-F238E27FC236}">
                <a16:creationId xmlns:a16="http://schemas.microsoft.com/office/drawing/2014/main" id="{8B2ED0FA-855B-241B-BC0A-AE70B40630F9}"/>
              </a:ext>
            </a:extLst>
          </p:cNvPr>
          <p:cNvSpPr>
            <a:spLocks noGrp="1"/>
          </p:cNvSpPr>
          <p:nvPr>
            <p:ph type="body" sz="quarter" idx="12"/>
          </p:nvPr>
        </p:nvSpPr>
        <p:spPr>
          <a:xfrm>
            <a:off x="317481" y="1344171"/>
            <a:ext cx="5637505" cy="4433108"/>
          </a:xfrm>
        </p:spPr>
        <p:txBody>
          <a:bodyPr vert="horz" lIns="91440" tIns="45720" rIns="91440" bIns="45720" rtlCol="0" anchor="t">
            <a:noAutofit/>
          </a:bodyPr>
          <a:lstStyle/>
          <a:p>
            <a:pPr>
              <a:buNone/>
            </a:pPr>
            <a:r>
              <a:rPr lang="en-GB" sz="1600" dirty="0">
                <a:latin typeface="Calibri"/>
                <a:ea typeface="Calibri"/>
                <a:cs typeface="Calibri"/>
              </a:rPr>
              <a:t>From 9am – Arrival and registration </a:t>
            </a:r>
          </a:p>
          <a:p>
            <a:pPr>
              <a:buNone/>
            </a:pPr>
            <a:r>
              <a:rPr lang="en-GB" sz="1600" dirty="0">
                <a:latin typeface="Calibri"/>
                <a:ea typeface="Calibri"/>
                <a:cs typeface="Calibri"/>
              </a:rPr>
              <a:t>9.30 – Welcome and Introductions (Steph Laird)</a:t>
            </a:r>
          </a:p>
          <a:p>
            <a:pPr>
              <a:buNone/>
            </a:pPr>
            <a:r>
              <a:rPr lang="en-GB" sz="1600" dirty="0">
                <a:latin typeface="Calibri"/>
                <a:ea typeface="Calibri"/>
                <a:cs typeface="Calibri"/>
              </a:rPr>
              <a:t>9.45 – PGCE Core and PGCE Lead Partner/Apprenticeship Introductory talks (Steph Laird &amp; Pablo Mayorga)</a:t>
            </a:r>
          </a:p>
          <a:p>
            <a:pPr>
              <a:buNone/>
            </a:pPr>
            <a:r>
              <a:rPr lang="en-GB" sz="1600" dirty="0">
                <a:latin typeface="Calibri"/>
                <a:ea typeface="Calibri"/>
                <a:cs typeface="Calibri"/>
              </a:rPr>
              <a:t>10.30 – Introduction to Professional Studies (Sarah Leonard)</a:t>
            </a:r>
          </a:p>
          <a:p>
            <a:pPr>
              <a:buNone/>
            </a:pPr>
            <a:r>
              <a:rPr lang="en-GB" sz="1600" dirty="0">
                <a:latin typeface="Calibri"/>
                <a:ea typeface="Calibri"/>
                <a:cs typeface="Calibri"/>
              </a:rPr>
              <a:t>10.50 – Introduction to English (Steph Laird)</a:t>
            </a:r>
          </a:p>
          <a:p>
            <a:pPr>
              <a:buNone/>
            </a:pPr>
            <a:r>
              <a:rPr lang="en-GB" sz="1600" dirty="0">
                <a:latin typeface="Calibri"/>
                <a:ea typeface="Calibri"/>
                <a:cs typeface="Calibri"/>
              </a:rPr>
              <a:t>11.10 – Break</a:t>
            </a:r>
          </a:p>
          <a:p>
            <a:pPr>
              <a:buNone/>
            </a:pPr>
            <a:r>
              <a:rPr lang="en-GB" sz="1600" dirty="0">
                <a:latin typeface="Calibri"/>
                <a:ea typeface="Calibri"/>
                <a:cs typeface="Calibri"/>
              </a:rPr>
              <a:t>11.40 – Introduction to Maths (Lorraine Hartley)</a:t>
            </a:r>
          </a:p>
          <a:p>
            <a:pPr>
              <a:buNone/>
            </a:pPr>
            <a:r>
              <a:rPr lang="en-GB" sz="1600" dirty="0">
                <a:latin typeface="Calibri"/>
                <a:ea typeface="Calibri"/>
                <a:cs typeface="Calibri"/>
              </a:rPr>
              <a:t>12.00 – Introduction to Science (Vanessa Matthews)</a:t>
            </a:r>
          </a:p>
          <a:p>
            <a:pPr>
              <a:buNone/>
            </a:pPr>
            <a:r>
              <a:rPr lang="en-GB" sz="1600" dirty="0">
                <a:latin typeface="Calibri"/>
                <a:ea typeface="Calibri"/>
                <a:cs typeface="Calibri"/>
              </a:rPr>
              <a:t>12.20 – Final questions</a:t>
            </a:r>
          </a:p>
          <a:p>
            <a:pPr>
              <a:buNone/>
            </a:pPr>
            <a:r>
              <a:rPr lang="en-GB" sz="1600" dirty="0">
                <a:latin typeface="Calibri"/>
                <a:ea typeface="Calibri"/>
                <a:cs typeface="Calibri"/>
              </a:rPr>
              <a:t>12.30 – Campus services – DBS, Wellbeing, Disabilities teams</a:t>
            </a:r>
          </a:p>
          <a:p>
            <a:pPr>
              <a:buNone/>
            </a:pPr>
            <a:r>
              <a:rPr lang="en-GB" sz="1600" dirty="0">
                <a:latin typeface="Calibri"/>
                <a:ea typeface="Calibri"/>
                <a:cs typeface="Calibri"/>
              </a:rPr>
              <a:t>12.45 - Optional campus tours available </a:t>
            </a:r>
          </a:p>
          <a:p>
            <a:pPr marL="0" indent="0" algn="ctr">
              <a:spcAft>
                <a:spcPct val="0"/>
              </a:spcAft>
              <a:buNone/>
            </a:pPr>
            <a:r>
              <a:rPr lang="en-GB" dirty="0">
                <a:latin typeface="Calibri"/>
                <a:ea typeface="Roboto"/>
                <a:cs typeface="Roboto"/>
              </a:rPr>
              <a:t>~ Optional campus tours available ~</a:t>
            </a:r>
            <a:endParaRPr lang="en-US">
              <a:latin typeface="Calibri"/>
              <a:ea typeface="Roboto"/>
              <a:cs typeface="Roboto"/>
            </a:endParaRPr>
          </a:p>
          <a:p>
            <a:pPr marL="0" indent="0" algn="ctr">
              <a:spcAft>
                <a:spcPct val="0"/>
              </a:spcAft>
              <a:buNone/>
            </a:pPr>
            <a:endParaRPr lang="en-GB" sz="1600" dirty="0">
              <a:cs typeface="Roboto"/>
            </a:endParaRPr>
          </a:p>
        </p:txBody>
      </p:sp>
      <p:pic>
        <p:nvPicPr>
          <p:cNvPr id="1026" name="Picture 2" descr="A bird in a pond&#10;&#10;Description automatically generated">
            <a:extLst>
              <a:ext uri="{FF2B5EF4-FFF2-40B4-BE49-F238E27FC236}">
                <a16:creationId xmlns:a16="http://schemas.microsoft.com/office/drawing/2014/main" id="{62795ADB-E0D6-77EC-66AB-A24252BEC0C4}"/>
              </a:ext>
            </a:extLst>
          </p:cNvPr>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8560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9CFFAB8-A934-8462-22E6-3615A0971CD3}"/>
              </a:ext>
            </a:extLst>
          </p:cNvPr>
          <p:cNvSpPr>
            <a:spLocks noGrp="1"/>
          </p:cNvSpPr>
          <p:nvPr>
            <p:ph type="body" sz="quarter" idx="10"/>
          </p:nvPr>
        </p:nvSpPr>
        <p:spPr>
          <a:xfrm>
            <a:off x="6785020" y="451203"/>
            <a:ext cx="5072063" cy="252413"/>
          </a:xfrm>
        </p:spPr>
        <p:txBody>
          <a:bodyPr>
            <a:normAutofit lnSpcReduction="10000"/>
          </a:bodyPr>
          <a:lstStyle/>
          <a:p>
            <a:pPr algn="r"/>
            <a:r>
              <a:rPr lang="en-US">
                <a:latin typeface="Roboto"/>
                <a:ea typeface="Roboto"/>
                <a:cs typeface="Roboto"/>
              </a:rPr>
              <a:t>PGCE Primary</a:t>
            </a:r>
            <a:endParaRPr lang="en-US"/>
          </a:p>
        </p:txBody>
      </p:sp>
      <p:sp>
        <p:nvSpPr>
          <p:cNvPr id="4" name="TextBox 3">
            <a:extLst>
              <a:ext uri="{FF2B5EF4-FFF2-40B4-BE49-F238E27FC236}">
                <a16:creationId xmlns:a16="http://schemas.microsoft.com/office/drawing/2014/main" id="{F37ACE24-5B18-CEB4-F8C8-2AF4C06824DB}"/>
              </a:ext>
            </a:extLst>
          </p:cNvPr>
          <p:cNvSpPr txBox="1"/>
          <p:nvPr/>
        </p:nvSpPr>
        <p:spPr>
          <a:xfrm>
            <a:off x="5597913" y="6201796"/>
            <a:ext cx="6337610" cy="276999"/>
          </a:xfrm>
          <a:prstGeom prst="rect">
            <a:avLst/>
          </a:prstGeom>
          <a:noFill/>
        </p:spPr>
        <p:txBody>
          <a:bodyPr wrap="square" lIns="91440" tIns="45720" rIns="91440" bIns="45720"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Roboto Slab Light" pitchFamily="2" charset="0"/>
                <a:ea typeface="Roboto Slab Light" pitchFamily="2" charset="0"/>
                <a:cs typeface="Roboto Slab"/>
              </a:rPr>
              <a:t>Welcome to the University of Roehampton </a:t>
            </a:r>
          </a:p>
        </p:txBody>
      </p:sp>
      <p:pic>
        <p:nvPicPr>
          <p:cNvPr id="2" name="Picture 1" descr="Calendar on table">
            <a:extLst>
              <a:ext uri="{FF2B5EF4-FFF2-40B4-BE49-F238E27FC236}">
                <a16:creationId xmlns:a16="http://schemas.microsoft.com/office/drawing/2014/main" id="{6E328D18-46DD-2D4F-0365-D6336DB6E536}"/>
              </a:ext>
            </a:extLst>
          </p:cNvPr>
          <p:cNvPicPr>
            <a:picLocks noChangeAspect="1"/>
          </p:cNvPicPr>
          <p:nvPr/>
        </p:nvPicPr>
        <p:blipFill>
          <a:blip r:embed="rId3"/>
          <a:stretch>
            <a:fillRect/>
          </a:stretch>
        </p:blipFill>
        <p:spPr>
          <a:xfrm>
            <a:off x="-1674" y="-41189"/>
            <a:ext cx="4115400" cy="6054811"/>
          </a:xfrm>
          <a:prstGeom prst="rect">
            <a:avLst/>
          </a:prstGeom>
        </p:spPr>
      </p:pic>
      <p:sp>
        <p:nvSpPr>
          <p:cNvPr id="12" name="TextBox 11">
            <a:extLst>
              <a:ext uri="{FF2B5EF4-FFF2-40B4-BE49-F238E27FC236}">
                <a16:creationId xmlns:a16="http://schemas.microsoft.com/office/drawing/2014/main" id="{4E31B3F6-316A-3BDD-82CC-F2EE816C16A0}"/>
              </a:ext>
            </a:extLst>
          </p:cNvPr>
          <p:cNvSpPr txBox="1"/>
          <p:nvPr/>
        </p:nvSpPr>
        <p:spPr>
          <a:xfrm>
            <a:off x="4959370" y="698473"/>
            <a:ext cx="4670191" cy="461665"/>
          </a:xfrm>
          <a:prstGeom prst="rect">
            <a:avLst/>
          </a:prstGeom>
          <a:noFill/>
        </p:spPr>
        <p:txBody>
          <a:bodyPr wrap="square" lIns="91440" tIns="45720" rIns="91440" bIns="45720" rtlCol="0" anchor="t">
            <a:spAutoFit/>
          </a:bodyPr>
          <a:lstStyle/>
          <a:p>
            <a:pPr>
              <a:spcBef>
                <a:spcPts val="1000"/>
              </a:spcBef>
              <a:defRPr/>
            </a:pPr>
            <a:r>
              <a:rPr lang="en-US" sz="2400" b="1">
                <a:solidFill>
                  <a:srgbClr val="00A06E"/>
                </a:solidFill>
                <a:latin typeface="Gill Sans Nova"/>
                <a:ea typeface="Roboto Slab Light"/>
                <a:cs typeface="Roboto Slab Light"/>
              </a:rPr>
              <a:t>Aims </a:t>
            </a:r>
            <a:r>
              <a:rPr kumimoji="0" lang="en-US" sz="2400" b="1" i="0" u="none" strike="noStrike" kern="1200" cap="none" spc="0" normalizeH="0" baseline="0" noProof="0">
                <a:ln>
                  <a:noFill/>
                </a:ln>
                <a:solidFill>
                  <a:srgbClr val="00A06E"/>
                </a:solidFill>
                <a:effectLst/>
                <a:uLnTx/>
                <a:uFillTx/>
                <a:latin typeface="Gill Sans Nova"/>
                <a:ea typeface="Roboto Slab Light"/>
                <a:cs typeface="Roboto Slab Light"/>
              </a:rPr>
              <a:t>of </a:t>
            </a:r>
            <a:r>
              <a:rPr lang="en-US" sz="2400" b="1">
                <a:solidFill>
                  <a:srgbClr val="00A06E"/>
                </a:solidFill>
                <a:latin typeface="Gill Sans Nova"/>
                <a:ea typeface="Roboto Slab Light"/>
                <a:cs typeface="Roboto Slab Light"/>
              </a:rPr>
              <a:t>the</a:t>
            </a:r>
            <a:r>
              <a:rPr kumimoji="0" lang="en-US" sz="2400" b="1" i="0" u="none" strike="noStrike" kern="1200" cap="none" spc="0" normalizeH="0" baseline="0" noProof="0">
                <a:ln>
                  <a:noFill/>
                </a:ln>
                <a:solidFill>
                  <a:srgbClr val="00A06E"/>
                </a:solidFill>
                <a:effectLst/>
                <a:uLnTx/>
                <a:uFillTx/>
                <a:latin typeface="Gill Sans Nova"/>
                <a:ea typeface="Roboto Slab Light"/>
                <a:cs typeface="Roboto Slab Light"/>
              </a:rPr>
              <a:t> sessions</a:t>
            </a:r>
            <a:r>
              <a:rPr lang="en-US" sz="2400" b="1">
                <a:solidFill>
                  <a:srgbClr val="00A06E"/>
                </a:solidFill>
                <a:latin typeface="Gill Sans Nova"/>
                <a:ea typeface="Roboto Slab Light"/>
                <a:cs typeface="Roboto Slab Light"/>
              </a:rPr>
              <a:t>:</a:t>
            </a:r>
            <a:endParaRPr kumimoji="0" lang="en-US" sz="2400" b="1" i="0" u="none" strike="noStrike" kern="1200" cap="none" spc="0" normalizeH="0" baseline="0" noProof="0">
              <a:ln>
                <a:noFill/>
              </a:ln>
              <a:solidFill>
                <a:srgbClr val="00A06E"/>
              </a:solidFill>
              <a:effectLst/>
              <a:uLnTx/>
              <a:uFillTx/>
              <a:latin typeface="Gill Sans Nova"/>
              <a:ea typeface="Roboto Slab Light" pitchFamily="2" charset="0"/>
              <a:cs typeface="+mn-cs"/>
            </a:endParaRPr>
          </a:p>
        </p:txBody>
      </p:sp>
      <p:sp>
        <p:nvSpPr>
          <p:cNvPr id="3" name="TextBox 2">
            <a:extLst>
              <a:ext uri="{FF2B5EF4-FFF2-40B4-BE49-F238E27FC236}">
                <a16:creationId xmlns:a16="http://schemas.microsoft.com/office/drawing/2014/main" id="{6F29B0B0-0DCF-78CA-5099-764758714E79}"/>
              </a:ext>
            </a:extLst>
          </p:cNvPr>
          <p:cNvSpPr txBox="1"/>
          <p:nvPr/>
        </p:nvSpPr>
        <p:spPr>
          <a:xfrm>
            <a:off x="4804610" y="1415716"/>
            <a:ext cx="6586621"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Font typeface="Wingdings,Sans-Serif"/>
              <a:buChar char="§"/>
            </a:pPr>
            <a:r>
              <a:rPr lang="en-GB" sz="3200">
                <a:cs typeface="Arial"/>
              </a:rPr>
              <a:t>To introduce you to key people;</a:t>
            </a:r>
            <a:r>
              <a:rPr lang="en-US" sz="3200">
                <a:cs typeface="Arial"/>
              </a:rPr>
              <a:t>​</a:t>
            </a:r>
          </a:p>
          <a:p>
            <a:pPr marL="228600" indent="-228600">
              <a:buFont typeface="Wingdings,Sans-Serif"/>
              <a:buChar char="§"/>
            </a:pPr>
            <a:r>
              <a:rPr lang="en-GB" sz="3200">
                <a:cs typeface="Arial"/>
              </a:rPr>
              <a:t>To share information about the course structure and how to prepare for the start of the course;</a:t>
            </a:r>
            <a:r>
              <a:rPr lang="en-US" sz="3200">
                <a:cs typeface="Arial"/>
              </a:rPr>
              <a:t>​</a:t>
            </a:r>
          </a:p>
          <a:p>
            <a:pPr marL="228600" indent="-228600">
              <a:buFont typeface="Wingdings,Sans-Serif"/>
              <a:buChar char="§"/>
            </a:pPr>
            <a:r>
              <a:rPr lang="en-GB" sz="3200">
                <a:cs typeface="Arial"/>
              </a:rPr>
              <a:t>To find out about the Professional Studies and Core subject modules;</a:t>
            </a:r>
            <a:r>
              <a:rPr lang="en-US" sz="3200">
                <a:cs typeface="Arial"/>
              </a:rPr>
              <a:t>​</a:t>
            </a:r>
          </a:p>
          <a:p>
            <a:pPr marL="228600" indent="-228600">
              <a:buFont typeface="Wingdings,Sans-Serif"/>
              <a:buChar char="§"/>
            </a:pPr>
            <a:r>
              <a:rPr lang="en-GB" sz="3200">
                <a:cs typeface="Arial"/>
              </a:rPr>
              <a:t>To have the opportunity to pose any questions you may have.</a:t>
            </a:r>
            <a:r>
              <a:rPr lang="en-US" sz="3200">
                <a:cs typeface="Arial"/>
              </a:rPr>
              <a:t>​</a:t>
            </a:r>
          </a:p>
        </p:txBody>
      </p:sp>
    </p:spTree>
    <p:extLst>
      <p:ext uri="{BB962C8B-B14F-4D97-AF65-F5344CB8AC3E}">
        <p14:creationId xmlns:p14="http://schemas.microsoft.com/office/powerpoint/2010/main" val="1094670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13469"/>
            <a:ext cx="9144000" cy="972709"/>
          </a:xfrm>
        </p:spPr>
        <p:txBody>
          <a:bodyPr/>
          <a:lstStyle/>
          <a:p>
            <a:r>
              <a:rPr lang="en-GB" sz="5400" b="1"/>
              <a:t>Routes into teaching</a:t>
            </a:r>
            <a:endParaRPr lang="en-GB" sz="5400"/>
          </a:p>
        </p:txBody>
      </p:sp>
      <p:sp>
        <p:nvSpPr>
          <p:cNvPr id="3" name="Subtitle 2"/>
          <p:cNvSpPr>
            <a:spLocks noGrp="1"/>
          </p:cNvSpPr>
          <p:nvPr>
            <p:ph type="subTitle" idx="1"/>
          </p:nvPr>
        </p:nvSpPr>
        <p:spPr>
          <a:xfrm>
            <a:off x="1110343" y="3050102"/>
            <a:ext cx="9557657" cy="2601054"/>
          </a:xfrm>
        </p:spPr>
        <p:txBody>
          <a:bodyPr vert="horz" lIns="91440" tIns="45720" rIns="91440" bIns="45720" rtlCol="0" anchor="t">
            <a:normAutofit lnSpcReduction="10000"/>
          </a:bodyPr>
          <a:lstStyle/>
          <a:p>
            <a:pPr marL="342900" indent="-342900" algn="l">
              <a:buFont typeface="Wingdings" panose="05000000000000000000" pitchFamily="2" charset="2"/>
              <a:buChar char="Ø"/>
            </a:pPr>
            <a:r>
              <a:rPr lang="en-GB" sz="3200"/>
              <a:t>PGCE Core </a:t>
            </a:r>
            <a:endParaRPr lang="en-US"/>
          </a:p>
          <a:p>
            <a:pPr marL="342900" indent="-342900" algn="l">
              <a:buFont typeface="Wingdings" panose="05000000000000000000" pitchFamily="2" charset="2"/>
              <a:buChar char="Ø"/>
            </a:pPr>
            <a:endParaRPr lang="en-GB" sz="3200"/>
          </a:p>
          <a:p>
            <a:pPr marL="342900" indent="-342900" algn="l">
              <a:buFont typeface="Wingdings" panose="05000000000000000000" pitchFamily="2" charset="2"/>
              <a:buChar char="Ø"/>
            </a:pPr>
            <a:r>
              <a:rPr lang="en-GB" sz="3200"/>
              <a:t>PGCE Lead Partner</a:t>
            </a:r>
          </a:p>
          <a:p>
            <a:pPr marL="342900" indent="-342900" algn="l">
              <a:buFont typeface="Wingdings" panose="05000000000000000000" pitchFamily="2" charset="2"/>
              <a:buChar char="Ø"/>
            </a:pPr>
            <a:endParaRPr lang="en-GB" sz="3200"/>
          </a:p>
          <a:p>
            <a:pPr marL="342900" indent="-342900" algn="l">
              <a:buFont typeface="Wingdings" panose="05000000000000000000" pitchFamily="2" charset="2"/>
              <a:buChar char="Ø"/>
            </a:pPr>
            <a:r>
              <a:rPr lang="en-GB" sz="3200"/>
              <a:t>PGCE Apprenticeship</a:t>
            </a:r>
          </a:p>
          <a:p>
            <a:pPr algn="l"/>
            <a:endParaRPr lang="en-GB"/>
          </a:p>
        </p:txBody>
      </p:sp>
    </p:spTree>
    <p:extLst>
      <p:ext uri="{BB962C8B-B14F-4D97-AF65-F5344CB8AC3E}">
        <p14:creationId xmlns:p14="http://schemas.microsoft.com/office/powerpoint/2010/main" val="4041634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B33DC6A-1F1C-4A06-834E-CFF88F1C0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0FE1D5CF-87B8-4A8A-AD3C-01D06A6076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208641" cy="6858000"/>
          </a:xfrm>
          <a:custGeom>
            <a:avLst/>
            <a:gdLst>
              <a:gd name="connsiteX0" fmla="*/ 0 w 6208641"/>
              <a:gd name="connsiteY0" fmla="*/ 0 h 6858000"/>
              <a:gd name="connsiteX1" fmla="*/ 5464181 w 6208641"/>
              <a:gd name="connsiteY1" fmla="*/ 0 h 6858000"/>
              <a:gd name="connsiteX2" fmla="*/ 5538086 w 6208641"/>
              <a:gd name="connsiteY2" fmla="*/ 159684 h 6858000"/>
              <a:gd name="connsiteX3" fmla="*/ 6208641 w 6208641"/>
              <a:gd name="connsiteY3" fmla="*/ 3706589 h 6858000"/>
              <a:gd name="connsiteX4" fmla="*/ 5734754 w 6208641"/>
              <a:gd name="connsiteY4" fmla="*/ 6730443 h 6858000"/>
              <a:gd name="connsiteX5" fmla="*/ 5689361 w 6208641"/>
              <a:gd name="connsiteY5" fmla="*/ 6858000 h 6858000"/>
              <a:gd name="connsiteX6" fmla="*/ 0 w 620864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8641" h="6858000">
                <a:moveTo>
                  <a:pt x="0" y="0"/>
                </a:moveTo>
                <a:lnTo>
                  <a:pt x="5464181" y="0"/>
                </a:lnTo>
                <a:lnTo>
                  <a:pt x="5538086" y="159684"/>
                </a:lnTo>
                <a:cubicBezTo>
                  <a:pt x="5961440" y="1172168"/>
                  <a:pt x="6208641" y="2392735"/>
                  <a:pt x="6208641" y="3706589"/>
                </a:cubicBezTo>
                <a:cubicBezTo>
                  <a:pt x="6208641" y="4801467"/>
                  <a:pt x="6036974" y="5831563"/>
                  <a:pt x="5734754" y="6730443"/>
                </a:cubicBezTo>
                <a:lnTo>
                  <a:pt x="568936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60926200-45C2-41E9-839F-31CD5FE4C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03325" cy="6858000"/>
          </a:xfrm>
          <a:custGeom>
            <a:avLst/>
            <a:gdLst>
              <a:gd name="connsiteX0" fmla="*/ 0 w 6203325"/>
              <a:gd name="connsiteY0" fmla="*/ 0 h 6858000"/>
              <a:gd name="connsiteX1" fmla="*/ 5458865 w 6203325"/>
              <a:gd name="connsiteY1" fmla="*/ 0 h 6858000"/>
              <a:gd name="connsiteX2" fmla="*/ 5532770 w 6203325"/>
              <a:gd name="connsiteY2" fmla="*/ 159684 h 6858000"/>
              <a:gd name="connsiteX3" fmla="*/ 6203325 w 6203325"/>
              <a:gd name="connsiteY3" fmla="*/ 3706589 h 6858000"/>
              <a:gd name="connsiteX4" fmla="*/ 5729438 w 6203325"/>
              <a:gd name="connsiteY4" fmla="*/ 6730443 h 6858000"/>
              <a:gd name="connsiteX5" fmla="*/ 5684045 w 6203325"/>
              <a:gd name="connsiteY5" fmla="*/ 6858000 h 6858000"/>
              <a:gd name="connsiteX6" fmla="*/ 0 w 620332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3325" h="6858000">
                <a:moveTo>
                  <a:pt x="0" y="0"/>
                </a:moveTo>
                <a:lnTo>
                  <a:pt x="5458865" y="0"/>
                </a:lnTo>
                <a:lnTo>
                  <a:pt x="5532770" y="159684"/>
                </a:lnTo>
                <a:cubicBezTo>
                  <a:pt x="5956124" y="1172168"/>
                  <a:pt x="6203325" y="2392735"/>
                  <a:pt x="6203325" y="3706589"/>
                </a:cubicBezTo>
                <a:cubicBezTo>
                  <a:pt x="6203325" y="4801467"/>
                  <a:pt x="6031658" y="5831563"/>
                  <a:pt x="5729438" y="6730443"/>
                </a:cubicBezTo>
                <a:lnTo>
                  <a:pt x="568404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4A2ABF2-D524-4FB6-B71E-32F6F2A0FB96}"/>
              </a:ext>
            </a:extLst>
          </p:cNvPr>
          <p:cNvSpPr>
            <a:spLocks noGrp="1"/>
          </p:cNvSpPr>
          <p:nvPr>
            <p:ph type="ctrTitle"/>
          </p:nvPr>
        </p:nvSpPr>
        <p:spPr>
          <a:xfrm>
            <a:off x="489098" y="1106034"/>
            <a:ext cx="5019074" cy="3204134"/>
          </a:xfrm>
        </p:spPr>
        <p:txBody>
          <a:bodyPr anchor="b">
            <a:normAutofit/>
          </a:bodyPr>
          <a:lstStyle/>
          <a:p>
            <a:pPr algn="l"/>
            <a:r>
              <a:rPr lang="en-GB" sz="5400" b="1"/>
              <a:t>Pre-course information</a:t>
            </a:r>
          </a:p>
        </p:txBody>
      </p:sp>
      <p:sp>
        <p:nvSpPr>
          <p:cNvPr id="3" name="Subtitle 2">
            <a:extLst>
              <a:ext uri="{FF2B5EF4-FFF2-40B4-BE49-F238E27FC236}">
                <a16:creationId xmlns:a16="http://schemas.microsoft.com/office/drawing/2014/main" id="{754CC347-3401-4404-90AD-ABE0E490EE59}"/>
              </a:ext>
            </a:extLst>
          </p:cNvPr>
          <p:cNvSpPr>
            <a:spLocks noGrp="1"/>
          </p:cNvSpPr>
          <p:nvPr>
            <p:ph type="subTitle" idx="1"/>
          </p:nvPr>
        </p:nvSpPr>
        <p:spPr>
          <a:xfrm>
            <a:off x="494124" y="4872922"/>
            <a:ext cx="5013698" cy="1208141"/>
          </a:xfrm>
        </p:spPr>
        <p:style>
          <a:lnRef idx="2">
            <a:schemeClr val="dk1"/>
          </a:lnRef>
          <a:fillRef idx="1">
            <a:schemeClr val="lt1"/>
          </a:fillRef>
          <a:effectRef idx="0">
            <a:schemeClr val="dk1"/>
          </a:effectRef>
          <a:fontRef idx="minor">
            <a:schemeClr val="dk1"/>
          </a:fontRef>
        </p:style>
        <p:txBody>
          <a:bodyPr>
            <a:normAutofit/>
          </a:bodyPr>
          <a:lstStyle/>
          <a:p>
            <a:pPr algn="l"/>
            <a:r>
              <a:rPr lang="en-GB" sz="1800" b="1">
                <a:hlinkClick r:id="rId2"/>
              </a:rPr>
              <a:t>https://www.roehampton.ac.uk/applying/offers/ite-at-roehampton/pgce-primary/</a:t>
            </a:r>
            <a:endParaRPr lang="en-GB" sz="1800" b="1"/>
          </a:p>
          <a:p>
            <a:pPr algn="l"/>
            <a:r>
              <a:rPr lang="en-GB" sz="1800" b="1"/>
              <a:t>Pre-course Welcome Pages link – sent in email from the university</a:t>
            </a:r>
            <a:endParaRPr lang="en-GB" sz="1800"/>
          </a:p>
        </p:txBody>
      </p:sp>
      <p:sp>
        <p:nvSpPr>
          <p:cNvPr id="17" name="Rectangle 1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5" name="Picture 4" descr="A screenshot of a computer&#10;&#10;AI-generated content may be incorrect.">
            <a:extLst>
              <a:ext uri="{FF2B5EF4-FFF2-40B4-BE49-F238E27FC236}">
                <a16:creationId xmlns:a16="http://schemas.microsoft.com/office/drawing/2014/main" id="{FFEF7415-157E-D7C7-9D22-40D6F2B0F60F}"/>
              </a:ext>
            </a:extLst>
          </p:cNvPr>
          <p:cNvPicPr>
            <a:picLocks noChangeAspect="1"/>
          </p:cNvPicPr>
          <p:nvPr/>
        </p:nvPicPr>
        <p:blipFill>
          <a:blip r:embed="rId3"/>
          <a:srcRect l="7246" t="19972" r="7880" b="10467"/>
          <a:stretch>
            <a:fillRect/>
          </a:stretch>
        </p:blipFill>
        <p:spPr>
          <a:xfrm>
            <a:off x="5944941" y="425953"/>
            <a:ext cx="5757961" cy="2656747"/>
          </a:xfrm>
          <a:prstGeom prst="rect">
            <a:avLst/>
          </a:prstGeom>
        </p:spPr>
      </p:pic>
      <p:sp>
        <p:nvSpPr>
          <p:cNvPr id="19" name="Rectangle 1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98" y="4546920"/>
            <a:ext cx="501907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screenshot of a computer&#10;&#10;AI-generated content may be incorrect.">
            <a:extLst>
              <a:ext uri="{FF2B5EF4-FFF2-40B4-BE49-F238E27FC236}">
                <a16:creationId xmlns:a16="http://schemas.microsoft.com/office/drawing/2014/main" id="{F3CA75CF-8C73-8500-559E-2C9FBDA97059}"/>
              </a:ext>
            </a:extLst>
          </p:cNvPr>
          <p:cNvPicPr>
            <a:picLocks noChangeAspect="1"/>
          </p:cNvPicPr>
          <p:nvPr/>
        </p:nvPicPr>
        <p:blipFill>
          <a:blip r:embed="rId4"/>
          <a:srcRect l="5425" t="8535" r="3285" b="8213"/>
          <a:stretch>
            <a:fillRect/>
          </a:stretch>
        </p:blipFill>
        <p:spPr>
          <a:xfrm>
            <a:off x="6099550" y="3714159"/>
            <a:ext cx="5603354" cy="2879326"/>
          </a:xfrm>
          <a:prstGeom prst="rect">
            <a:avLst/>
          </a:prstGeom>
        </p:spPr>
      </p:pic>
    </p:spTree>
    <p:extLst>
      <p:ext uri="{BB962C8B-B14F-4D97-AF65-F5344CB8AC3E}">
        <p14:creationId xmlns:p14="http://schemas.microsoft.com/office/powerpoint/2010/main" val="1969214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24E6A61-2D80-EC09-DED7-D14E1A1C0194}"/>
              </a:ext>
            </a:extLst>
          </p:cNvPr>
          <p:cNvSpPr txBox="1"/>
          <p:nvPr/>
        </p:nvSpPr>
        <p:spPr>
          <a:xfrm>
            <a:off x="5597913" y="6201796"/>
            <a:ext cx="6337610" cy="276999"/>
          </a:xfrm>
          <a:prstGeom prst="rect">
            <a:avLst/>
          </a:prstGeom>
          <a:noFill/>
        </p:spPr>
        <p:txBody>
          <a:bodyPr wrap="square" lIns="91440" tIns="45720" rIns="91440" bIns="45720" rtlCol="0" anchor="t">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Roboto Slab Light" pitchFamily="2" charset="0"/>
                <a:ea typeface="Roboto Slab Light" pitchFamily="2" charset="0"/>
                <a:cs typeface="Roboto Slab"/>
              </a:rPr>
              <a:t>Welcome to the University of Roehampton </a:t>
            </a:r>
          </a:p>
        </p:txBody>
      </p:sp>
      <p:sp>
        <p:nvSpPr>
          <p:cNvPr id="15" name="Title 1">
            <a:extLst>
              <a:ext uri="{FF2B5EF4-FFF2-40B4-BE49-F238E27FC236}">
                <a16:creationId xmlns:a16="http://schemas.microsoft.com/office/drawing/2014/main" id="{D24AA7AB-2070-40B5-FFC7-AEAA3362B007}"/>
              </a:ext>
            </a:extLst>
          </p:cNvPr>
          <p:cNvSpPr txBox="1">
            <a:spLocks/>
          </p:cNvSpPr>
          <p:nvPr/>
        </p:nvSpPr>
        <p:spPr>
          <a:xfrm>
            <a:off x="1522169" y="380198"/>
            <a:ext cx="9144000" cy="77649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t>Things to do…</a:t>
            </a:r>
          </a:p>
        </p:txBody>
      </p:sp>
      <p:sp>
        <p:nvSpPr>
          <p:cNvPr id="17" name="Subtitle 2">
            <a:extLst>
              <a:ext uri="{FF2B5EF4-FFF2-40B4-BE49-F238E27FC236}">
                <a16:creationId xmlns:a16="http://schemas.microsoft.com/office/drawing/2014/main" id="{879C0EF5-294E-D5DB-1625-07523C1A367D}"/>
              </a:ext>
            </a:extLst>
          </p:cNvPr>
          <p:cNvSpPr txBox="1">
            <a:spLocks/>
          </p:cNvSpPr>
          <p:nvPr/>
        </p:nvSpPr>
        <p:spPr>
          <a:xfrm>
            <a:off x="506964" y="1713316"/>
            <a:ext cx="11178072" cy="364343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a:ea typeface="+mn-lt"/>
                <a:cs typeface="+mn-lt"/>
              </a:rPr>
              <a:t>Conditions:</a:t>
            </a:r>
            <a:r>
              <a:rPr lang="en-GB">
                <a:ea typeface="+mn-lt"/>
                <a:cs typeface="+mn-lt"/>
              </a:rPr>
              <a:t> ensure you have met, and completed, all the conditions of your offer including certificate checks, submission of the Declaration of Health form (DOH) and Suitability Declaration form (SDF) in advance of starting the course. Doing this will enable you to enrol in time for the start of the course so you will have access to all learning materials. You will also need to have your Enhanced DBS check completed to be in school.</a:t>
            </a:r>
          </a:p>
          <a:p>
            <a:r>
              <a:rPr lang="en-GB" b="1">
                <a:ea typeface="+mn-lt"/>
                <a:cs typeface="+mn-lt"/>
              </a:rPr>
              <a:t>DBS : </a:t>
            </a:r>
            <a:r>
              <a:rPr lang="en-GB">
                <a:ea typeface="+mn-lt"/>
                <a:cs typeface="+mn-lt"/>
              </a:rPr>
              <a:t>ensure you look at the guidance on the Welcome Pages.</a:t>
            </a:r>
          </a:p>
        </p:txBody>
      </p:sp>
    </p:spTree>
    <p:extLst>
      <p:ext uri="{BB962C8B-B14F-4D97-AF65-F5344CB8AC3E}">
        <p14:creationId xmlns:p14="http://schemas.microsoft.com/office/powerpoint/2010/main" val="98739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24E6A61-2D80-EC09-DED7-D14E1A1C0194}"/>
              </a:ext>
            </a:extLst>
          </p:cNvPr>
          <p:cNvSpPr txBox="1"/>
          <p:nvPr/>
        </p:nvSpPr>
        <p:spPr>
          <a:xfrm>
            <a:off x="5597913" y="6201796"/>
            <a:ext cx="6337610" cy="276999"/>
          </a:xfrm>
          <a:prstGeom prst="rect">
            <a:avLst/>
          </a:prstGeom>
          <a:noFill/>
        </p:spPr>
        <p:txBody>
          <a:bodyPr wrap="square" lIns="91440" tIns="45720" rIns="91440" bIns="45720" rtlCol="0" anchor="t">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Roboto Slab Light" pitchFamily="2" charset="0"/>
                <a:ea typeface="Roboto Slab Light" pitchFamily="2" charset="0"/>
                <a:cs typeface="Roboto Slab"/>
              </a:rPr>
              <a:t>Welcome to the University of Roehampton </a:t>
            </a:r>
          </a:p>
        </p:txBody>
      </p:sp>
      <p:sp>
        <p:nvSpPr>
          <p:cNvPr id="3" name="Title 1">
            <a:extLst>
              <a:ext uri="{FF2B5EF4-FFF2-40B4-BE49-F238E27FC236}">
                <a16:creationId xmlns:a16="http://schemas.microsoft.com/office/drawing/2014/main" id="{61196D7D-8AF2-386A-B2B2-FAFE80BEC50B}"/>
              </a:ext>
            </a:extLst>
          </p:cNvPr>
          <p:cNvSpPr txBox="1">
            <a:spLocks/>
          </p:cNvSpPr>
          <p:nvPr/>
        </p:nvSpPr>
        <p:spPr>
          <a:xfrm>
            <a:off x="1353529" y="192821"/>
            <a:ext cx="9144000" cy="124493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t>Things to do…</a:t>
            </a:r>
          </a:p>
        </p:txBody>
      </p:sp>
      <p:sp>
        <p:nvSpPr>
          <p:cNvPr id="5" name="Subtitle 2">
            <a:extLst>
              <a:ext uri="{FF2B5EF4-FFF2-40B4-BE49-F238E27FC236}">
                <a16:creationId xmlns:a16="http://schemas.microsoft.com/office/drawing/2014/main" id="{B1A12A6D-9FED-9A11-CB3F-0531BCC86860}"/>
              </a:ext>
            </a:extLst>
          </p:cNvPr>
          <p:cNvSpPr txBox="1">
            <a:spLocks/>
          </p:cNvSpPr>
          <p:nvPr/>
        </p:nvSpPr>
        <p:spPr>
          <a:xfrm>
            <a:off x="338324" y="1438496"/>
            <a:ext cx="11178072" cy="3949482"/>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i="1"/>
              <a:t>Ensure you read the information for the PGCE Core Primary route.</a:t>
            </a:r>
            <a:endParaRPr lang="en-US"/>
          </a:p>
          <a:p>
            <a:pPr marL="0" indent="0">
              <a:buNone/>
            </a:pPr>
            <a:r>
              <a:rPr lang="en-GB"/>
              <a:t>1 – Complete the subject audits (the subject leads will provide further information).</a:t>
            </a:r>
          </a:p>
          <a:p>
            <a:pPr marL="0" indent="0">
              <a:buNone/>
            </a:pPr>
            <a:r>
              <a:rPr lang="en-GB"/>
              <a:t>2 – Read the pre-course booklet and note the key calendar dates (download this).</a:t>
            </a:r>
          </a:p>
          <a:p>
            <a:pPr marL="0" indent="0">
              <a:buNone/>
            </a:pPr>
            <a:r>
              <a:rPr lang="en-GB"/>
              <a:t>3 – Engage in some readings from the pre-course booklet to prepare.</a:t>
            </a:r>
          </a:p>
          <a:p>
            <a:pPr marL="0" indent="0">
              <a:buNone/>
            </a:pPr>
            <a:r>
              <a:rPr lang="en-GB"/>
              <a:t>4 – Organise your observation school placement - see letter on the pre-course Welcome Pages. You will inform your group tutor of the school at induction. </a:t>
            </a:r>
          </a:p>
          <a:p>
            <a:pPr marL="0" indent="0">
              <a:buNone/>
            </a:pPr>
            <a:r>
              <a:rPr lang="en-GB"/>
              <a:t>5 – Ensure you have met all existing conditions.</a:t>
            </a:r>
          </a:p>
          <a:p>
            <a:pPr marL="0" indent="0">
              <a:buNone/>
            </a:pPr>
            <a:r>
              <a:rPr lang="en-GB"/>
              <a:t>6 – You will be sent online enrolment access over the summer.</a:t>
            </a:r>
          </a:p>
        </p:txBody>
      </p:sp>
    </p:spTree>
    <p:extLst>
      <p:ext uri="{BB962C8B-B14F-4D97-AF65-F5344CB8AC3E}">
        <p14:creationId xmlns:p14="http://schemas.microsoft.com/office/powerpoint/2010/main" val="1421175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24E6A61-2D80-EC09-DED7-D14E1A1C0194}"/>
              </a:ext>
            </a:extLst>
          </p:cNvPr>
          <p:cNvSpPr txBox="1"/>
          <p:nvPr/>
        </p:nvSpPr>
        <p:spPr>
          <a:xfrm>
            <a:off x="5597913" y="6201796"/>
            <a:ext cx="6337610" cy="276999"/>
          </a:xfrm>
          <a:prstGeom prst="rect">
            <a:avLst/>
          </a:prstGeom>
          <a:noFill/>
        </p:spPr>
        <p:txBody>
          <a:bodyPr wrap="square" lIns="91440" tIns="45720" rIns="91440" bIns="45720" rtlCol="0" anchor="t">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Roboto Slab Light" pitchFamily="2" charset="0"/>
                <a:ea typeface="Roboto Slab Light" pitchFamily="2" charset="0"/>
                <a:cs typeface="Roboto Slab"/>
              </a:rPr>
              <a:t>Welcome to the University of Roehampton </a:t>
            </a:r>
          </a:p>
        </p:txBody>
      </p:sp>
      <p:sp>
        <p:nvSpPr>
          <p:cNvPr id="2" name="Title 1">
            <a:extLst>
              <a:ext uri="{FF2B5EF4-FFF2-40B4-BE49-F238E27FC236}">
                <a16:creationId xmlns:a16="http://schemas.microsoft.com/office/drawing/2014/main" id="{41F66943-E4F5-CFDF-9854-623337C118B6}"/>
              </a:ext>
            </a:extLst>
          </p:cNvPr>
          <p:cNvSpPr>
            <a:spLocks noGrp="1"/>
          </p:cNvSpPr>
          <p:nvPr/>
        </p:nvSpPr>
        <p:spPr>
          <a:xfrm>
            <a:off x="1450298" y="551155"/>
            <a:ext cx="9144000" cy="159132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5400" b="1"/>
              <a:t>Observation Days in September</a:t>
            </a:r>
            <a:endParaRPr lang="en-GB" sz="5400"/>
          </a:p>
        </p:txBody>
      </p:sp>
      <p:sp>
        <p:nvSpPr>
          <p:cNvPr id="3" name="Subtitle 2">
            <a:extLst>
              <a:ext uri="{FF2B5EF4-FFF2-40B4-BE49-F238E27FC236}">
                <a16:creationId xmlns:a16="http://schemas.microsoft.com/office/drawing/2014/main" id="{0CF3F7A3-184D-A56F-BC43-7256C7903391}"/>
              </a:ext>
            </a:extLst>
          </p:cNvPr>
          <p:cNvSpPr>
            <a:spLocks noGrp="1"/>
          </p:cNvSpPr>
          <p:nvPr/>
        </p:nvSpPr>
        <p:spPr>
          <a:xfrm>
            <a:off x="503643" y="2237178"/>
            <a:ext cx="10190235" cy="3746927"/>
          </a:xfrm>
          <a:prstGeom prst="rect">
            <a:avLst/>
          </a:prstGeom>
        </p:spPr>
        <p:txBody>
          <a:bodyPr vert="horz" lIns="91440" tIns="45720" rIns="91440" bIns="45720" rtlCol="0" anchor="t">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Ø"/>
            </a:pPr>
            <a:endParaRPr lang="en-GB" sz="3200" b="1" i="1"/>
          </a:p>
          <a:p>
            <a:pPr marL="342900" indent="-342900" algn="l">
              <a:buFont typeface="Wingdings" panose="05000000000000000000" pitchFamily="2" charset="2"/>
              <a:buChar char="Ø"/>
            </a:pPr>
            <a:r>
              <a:rPr lang="en-GB" sz="3200" b="1" dirty="0">
                <a:ea typeface="+mn-lt"/>
                <a:cs typeface="+mn-lt"/>
              </a:rPr>
              <a:t>Observation week school:</a:t>
            </a:r>
            <a:r>
              <a:rPr lang="en-GB" sz="3200" dirty="0">
                <a:ea typeface="+mn-lt"/>
                <a:cs typeface="+mn-lt"/>
              </a:rPr>
              <a:t> you are required to find a school to do a week of focussed observation in from </a:t>
            </a:r>
            <a:r>
              <a:rPr lang="en-GB" sz="3200" b="1" dirty="0">
                <a:ea typeface="+mn-lt"/>
                <a:cs typeface="+mn-lt"/>
              </a:rPr>
              <a:t>Monday 15th September to Friday 19th September </a:t>
            </a:r>
            <a:r>
              <a:rPr lang="en-GB" sz="3200" dirty="0">
                <a:ea typeface="+mn-lt"/>
                <a:cs typeface="+mn-lt"/>
              </a:rPr>
              <a:t>inclusive. This forms part of your required number of days in school. Please use the letter from the Welcome Page to send to schools and follow the guidance within. </a:t>
            </a:r>
            <a:endParaRPr lang="en-GB" sz="3200" b="1" i="1" dirty="0">
              <a:ea typeface="+mn-lt"/>
              <a:cs typeface="+mn-lt"/>
            </a:endParaRPr>
          </a:p>
          <a:p>
            <a:pPr marL="342900" indent="-342900" algn="l">
              <a:buFont typeface="Wingdings" panose="05000000000000000000" pitchFamily="2" charset="2"/>
              <a:buChar char="Ø"/>
            </a:pPr>
            <a:r>
              <a:rPr lang="en-GB" sz="3200" dirty="0">
                <a:ea typeface="+mn-lt"/>
                <a:cs typeface="+mn-lt"/>
              </a:rPr>
              <a:t>Email schools with a covering email and attach the letter for Head Teachers (on the Welcome Pages) – </a:t>
            </a:r>
            <a:r>
              <a:rPr lang="en-GB" sz="3200" b="1" i="1" dirty="0">
                <a:ea typeface="+mn-lt"/>
                <a:cs typeface="+mn-lt"/>
              </a:rPr>
              <a:t>you need to arrange these asap.</a:t>
            </a:r>
            <a:endParaRPr lang="en-GB" sz="3200" dirty="0"/>
          </a:p>
          <a:p>
            <a:pPr marL="342900" indent="-342900" algn="l">
              <a:buFont typeface="Wingdings" panose="05000000000000000000" pitchFamily="2" charset="2"/>
              <a:buChar char="Ø"/>
            </a:pPr>
            <a:r>
              <a:rPr lang="en-GB" sz="3200" dirty="0"/>
              <a:t>Observation days task booklet  will be provided during induction.</a:t>
            </a:r>
          </a:p>
          <a:p>
            <a:pPr marL="342900" indent="-342900" algn="l">
              <a:buFont typeface="Wingdings" panose="05000000000000000000" pitchFamily="2" charset="2"/>
              <a:buChar char="Ø"/>
            </a:pPr>
            <a:endParaRPr lang="en-GB"/>
          </a:p>
        </p:txBody>
      </p:sp>
    </p:spTree>
    <p:extLst>
      <p:ext uri="{BB962C8B-B14F-4D97-AF65-F5344CB8AC3E}">
        <p14:creationId xmlns:p14="http://schemas.microsoft.com/office/powerpoint/2010/main" val="3282599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809ADC1-EC89-2B7A-350E-5EB9E8A98492}"/>
              </a:ext>
            </a:extLst>
          </p:cNvPr>
          <p:cNvSpPr txBox="1"/>
          <p:nvPr/>
        </p:nvSpPr>
        <p:spPr>
          <a:xfrm>
            <a:off x="1081415" y="434236"/>
            <a:ext cx="1002917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rgbClr val="0A110F"/>
                </a:solidFill>
                <a:latin typeface="Roboto Slab"/>
                <a:ea typeface="Roboto Slab"/>
                <a:cs typeface="Roboto Slab"/>
              </a:rPr>
              <a:t>Enrolment Day: PGCE Primary - Core/Lead Partner/Apprentice - </a:t>
            </a:r>
            <a:r>
              <a:rPr lang="en-US" sz="2400" b="1" u="sng" dirty="0">
                <a:solidFill>
                  <a:srgbClr val="0A110F"/>
                </a:solidFill>
                <a:latin typeface="Roboto Slab"/>
                <a:ea typeface="Roboto Slab"/>
                <a:cs typeface="Roboto Slab"/>
              </a:rPr>
              <a:t>Thursday 28th August</a:t>
            </a:r>
          </a:p>
        </p:txBody>
      </p:sp>
      <p:sp>
        <p:nvSpPr>
          <p:cNvPr id="9" name="Subtitle 2">
            <a:extLst>
              <a:ext uri="{FF2B5EF4-FFF2-40B4-BE49-F238E27FC236}">
                <a16:creationId xmlns:a16="http://schemas.microsoft.com/office/drawing/2014/main" id="{418A3889-1065-E8F1-B530-4F7BA2CACD7B}"/>
              </a:ext>
            </a:extLst>
          </p:cNvPr>
          <p:cNvSpPr txBox="1">
            <a:spLocks/>
          </p:cNvSpPr>
          <p:nvPr/>
        </p:nvSpPr>
        <p:spPr>
          <a:xfrm>
            <a:off x="338324" y="1438496"/>
            <a:ext cx="11178072" cy="394948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GB" sz="2000" dirty="0">
                <a:solidFill>
                  <a:srgbClr val="0A110F"/>
                </a:solidFill>
                <a:latin typeface="Roboto"/>
                <a:ea typeface="Roboto"/>
                <a:cs typeface="Roboto"/>
              </a:rPr>
              <a:t>Please attend the University on August 28th to complete your enrolment onto the course ready to start the following week.</a:t>
            </a:r>
            <a:br>
              <a:rPr lang="en-GB" sz="2000" dirty="0">
                <a:latin typeface="Roboto"/>
                <a:ea typeface="Roboto"/>
                <a:cs typeface="Roboto"/>
              </a:rPr>
            </a:br>
            <a:r>
              <a:rPr lang="en-GB" sz="2000" dirty="0">
                <a:solidFill>
                  <a:srgbClr val="0A110F"/>
                </a:solidFill>
                <a:latin typeface="Roboto"/>
                <a:ea typeface="Roboto"/>
                <a:cs typeface="Roboto"/>
              </a:rPr>
              <a:t> </a:t>
            </a:r>
            <a:br>
              <a:rPr lang="en-GB" sz="2000" dirty="0">
                <a:latin typeface="Roboto"/>
                <a:ea typeface="Roboto"/>
                <a:cs typeface="Roboto"/>
              </a:rPr>
            </a:br>
            <a:r>
              <a:rPr lang="en-GB" sz="2000" dirty="0">
                <a:solidFill>
                  <a:srgbClr val="0A110F"/>
                </a:solidFill>
                <a:latin typeface="Roboto"/>
                <a:ea typeface="Roboto"/>
                <a:cs typeface="Roboto"/>
              </a:rPr>
              <a:t>Before you attend, please complete the online enrolment information which will be sent to you closer to your start day. This can only be done once all of your conditions have been met. Check your status of these on the DfE apply service and refer to DBS guidance on this page. It is important that you bring the following documents with you on that day to complete the enrolment process: </a:t>
            </a:r>
            <a:endParaRPr lang="en-US" sz="2000"/>
          </a:p>
          <a:p>
            <a:pPr>
              <a:buFont typeface="Arial"/>
              <a:buChar char="•"/>
            </a:pPr>
            <a:r>
              <a:rPr lang="en-GB" sz="2000" dirty="0">
                <a:solidFill>
                  <a:srgbClr val="0A110F"/>
                </a:solidFill>
                <a:latin typeface="Roboto"/>
                <a:ea typeface="Roboto"/>
                <a:cs typeface="Roboto"/>
              </a:rPr>
              <a:t>Identification – passport or driver’s licence.</a:t>
            </a:r>
          </a:p>
          <a:p>
            <a:pPr>
              <a:buFont typeface="Arial"/>
              <a:buChar char="•"/>
            </a:pPr>
            <a:r>
              <a:rPr lang="en-GB" sz="2000" dirty="0">
                <a:solidFill>
                  <a:srgbClr val="0A110F"/>
                </a:solidFill>
                <a:latin typeface="Roboto"/>
                <a:ea typeface="Roboto"/>
                <a:cs typeface="Roboto"/>
              </a:rPr>
              <a:t>Original exam certificates – your degree certificate and GCSE (or equivalent) for English, maths and science.</a:t>
            </a:r>
          </a:p>
          <a:p>
            <a:pPr>
              <a:buFont typeface="Arial"/>
              <a:buChar char="•"/>
            </a:pPr>
            <a:r>
              <a:rPr lang="en-GB" sz="2000" dirty="0">
                <a:solidFill>
                  <a:srgbClr val="0A110F"/>
                </a:solidFill>
                <a:latin typeface="Roboto"/>
                <a:ea typeface="Roboto"/>
                <a:cs typeface="Roboto"/>
              </a:rPr>
              <a:t>DBS certificate or evidence that you are on the update service.</a:t>
            </a:r>
          </a:p>
          <a:p>
            <a:pPr indent="0">
              <a:buNone/>
            </a:pPr>
            <a:r>
              <a:rPr lang="en-GB" sz="2000" u="sng" dirty="0">
                <a:solidFill>
                  <a:srgbClr val="0A110F"/>
                </a:solidFill>
                <a:latin typeface="Roboto"/>
                <a:ea typeface="Roboto"/>
                <a:cs typeface="Roboto"/>
              </a:rPr>
              <a:t>You should attend at the following times:</a:t>
            </a:r>
            <a:endParaRPr lang="en-GB" sz="2000"/>
          </a:p>
          <a:p>
            <a:pPr>
              <a:buNone/>
            </a:pPr>
            <a:r>
              <a:rPr lang="en-GB" sz="2000" dirty="0">
                <a:solidFill>
                  <a:srgbClr val="0A110F"/>
                </a:solidFill>
                <a:latin typeface="Roboto"/>
                <a:ea typeface="Roboto"/>
                <a:cs typeface="Roboto"/>
              </a:rPr>
              <a:t>Between 2 and 4pm</a:t>
            </a:r>
            <a:endParaRPr lang="en-GB" sz="2000"/>
          </a:p>
          <a:p>
            <a:pPr marL="0" indent="0">
              <a:buNone/>
            </a:pPr>
            <a:endParaRPr lang="en-GB" b="1" i="1" dirty="0"/>
          </a:p>
        </p:txBody>
      </p:sp>
    </p:spTree>
    <p:extLst>
      <p:ext uri="{BB962C8B-B14F-4D97-AF65-F5344CB8AC3E}">
        <p14:creationId xmlns:p14="http://schemas.microsoft.com/office/powerpoint/2010/main" val="41264204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4CDB205F9D94409B713977FBA3674B" ma:contentTypeVersion="" ma:contentTypeDescription="Create a new document." ma:contentTypeScope="" ma:versionID="226046cf5040232b893b56a7b7b83fcc">
  <xsd:schema xmlns:xsd="http://www.w3.org/2001/XMLSchema" xmlns:xs="http://www.w3.org/2001/XMLSchema" xmlns:p="http://schemas.microsoft.com/office/2006/metadata/properties" xmlns:ns2="1d06da1d-e105-4684-95eb-c62ad8f5d6ba" xmlns:ns3="75a28cf3-9262-494e-8e02-5092a5e3e3b0" xmlns:ns4="5fbb59fa-9856-46a9-8fd5-9ddddf792ab5" targetNamespace="http://schemas.microsoft.com/office/2006/metadata/properties" ma:root="true" ma:fieldsID="6417b0108823e85d51b0c064290b7853" ns2:_="" ns3:_="" ns4:_="">
    <xsd:import namespace="1d06da1d-e105-4684-95eb-c62ad8f5d6ba"/>
    <xsd:import namespace="75a28cf3-9262-494e-8e02-5092a5e3e3b0"/>
    <xsd:import namespace="5fbb59fa-9856-46a9-8fd5-9ddddf792ab5"/>
    <xsd:element name="properties">
      <xsd:complexType>
        <xsd:sequence>
          <xsd:element name="documentManagement">
            <xsd:complexType>
              <xsd:all>
                <xsd:element ref="ns2:l0bc4a1375b148fdaeb2b55c5d57fc3e" minOccurs="0"/>
                <xsd:element ref="ns3:TaxCatchAll" minOccurs="0"/>
                <xsd:element ref="ns2:c8fc7a0aa9f54e3ebfc6ae2b18b8a580" minOccurs="0"/>
                <xsd:element ref="ns3:TaxKeywordTaxHTField" minOccurs="0"/>
                <xsd:element ref="ns2:MediaServiceMetadata" minOccurs="0"/>
                <xsd:element ref="ns2:MediaServiceFastMetadata" minOccurs="0"/>
                <xsd:element ref="ns3:SharedWithUsers" minOccurs="0"/>
                <xsd:element ref="ns3:SharedWithDetails"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lcf76f155ced4ddcb4097134ff3c332f" minOccurs="0"/>
                <xsd:element ref="ns4:MediaServiceObjectDetectorVersion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06da1d-e105-4684-95eb-c62ad8f5d6ba" elementFormDefault="qualified">
    <xsd:import namespace="http://schemas.microsoft.com/office/2006/documentManagement/types"/>
    <xsd:import namespace="http://schemas.microsoft.com/office/infopath/2007/PartnerControls"/>
    <xsd:element name="l0bc4a1375b148fdaeb2b55c5d57fc3e" ma:index="9" nillable="true" ma:taxonomy="true" ma:internalName="l0bc4a1375b148fdaeb2b55c5d57fc3e" ma:taxonomyFieldName="Roehampton_x0020_Team" ma:displayName="Roehampton Team" ma:default="" ma:fieldId="{50bc4a13-75b1-48fd-aeb2-b55c5d57fc3e}" ma:sspId="8d0af180-1065-48e5-bc0d-526fac628292" ma:termSetId="d1e35cad-1ad0-4857-8537-5b82f749682e" ma:anchorId="00000000-0000-0000-0000-000000000000" ma:open="false" ma:isKeyword="false">
      <xsd:complexType>
        <xsd:sequence>
          <xsd:element ref="pc:Terms" minOccurs="0" maxOccurs="1"/>
        </xsd:sequence>
      </xsd:complexType>
    </xsd:element>
    <xsd:element name="c8fc7a0aa9f54e3ebfc6ae2b18b8a580" ma:index="12" nillable="true" ma:taxonomy="true" ma:internalName="c8fc7a0aa9f54e3ebfc6ae2b18b8a580" ma:taxonomyFieldName="Document_x0020_Type" ma:displayName="Document Type" ma:default="" ma:fieldId="{c8fc7a0a-a9f5-4e3e-bfc6-ae2b18b8a580}" ma:taxonomyMulti="true" ma:sspId="8d0af180-1065-48e5-bc0d-526fac628292" ma:termSetId="a86422d8-cad4-4935-995f-47ef0cc840e7" ma:anchorId="00000000-0000-0000-0000-000000000000" ma:open="false" ma:isKeyword="false">
      <xsd:complexType>
        <xsd:sequence>
          <xsd:element ref="pc:Terms" minOccurs="0" maxOccurs="1"/>
        </xsd:sequence>
      </xsd:complexType>
    </xsd:element>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5a28cf3-9262-494e-8e02-5092a5e3e3b0"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E4F9948B-D7F7-46E5-B882-8223F4F0F7FA}" ma:internalName="TaxCatchAll" ma:showField="CatchAllData" ma:web="{b872808e-e4c7-4f89-858f-7dc1b45506d7}">
      <xsd:complexType>
        <xsd:complexContent>
          <xsd:extension base="dms:MultiChoiceLookup">
            <xsd:sequence>
              <xsd:element name="Value" type="dms:Lookup" maxOccurs="unbounded" minOccurs="0" nillable="true"/>
            </xsd:sequence>
          </xsd:extension>
        </xsd:complexContent>
      </xsd:complexType>
    </xsd:element>
    <xsd:element name="TaxKeywordTaxHTField" ma:index="14" nillable="true" ma:taxonomy="true" ma:internalName="TaxKeywordTaxHTField" ma:taxonomyFieldName="TaxKeyword" ma:displayName="Enterprise Keywords" ma:fieldId="{23f27201-bee3-471e-b2e7-b64fd8b7ca38}" ma:taxonomyMulti="true" ma:sspId="8d0af180-1065-48e5-bc0d-526fac628292" ma:termSetId="00000000-0000-0000-0000-000000000000" ma:anchorId="00000000-0000-0000-0000-000000000000" ma:open="true" ma:isKeyword="true">
      <xsd:complexType>
        <xsd:sequence>
          <xsd:element ref="pc:Terms" minOccurs="0" maxOccurs="1"/>
        </xsd:sequence>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fbb59fa-9856-46a9-8fd5-9ddddf792ab5" elementFormDefault="qualified">
    <xsd:import namespace="http://schemas.microsoft.com/office/2006/documentManagement/types"/>
    <xsd:import namespace="http://schemas.microsoft.com/office/infopath/2007/PartnerControls"/>
    <xsd:element name="MediaServiceDateTaken" ma:index="19" nillable="true" ma:displayName="MediaServiceDateTaken" ma:hidden="true" ma:internalName="MediaServiceDateTaken" ma:readOnly="true">
      <xsd:simpleType>
        <xsd:restriction base="dms:Text"/>
      </xsd:simpleType>
    </xsd:element>
    <xsd:element name="MediaServiceAutoTags" ma:index="20" nillable="true" ma:displayName="MediaServiceAutoTags" ma:internalName="MediaServiceAutoTags" ma:readOnly="true">
      <xsd:simpleType>
        <xsd:restriction base="dms:Text"/>
      </xsd:simpleType>
    </xsd:element>
    <xsd:element name="MediaServiceOCR" ma:index="21" nillable="true" ma:displayName="MediaServiceOCR" ma:internalName="MediaServiceOCR" ma:readOnly="true">
      <xsd:simpleType>
        <xsd:restriction base="dms:Note">
          <xsd:maxLength value="255"/>
        </xsd:restriction>
      </xsd:simpleType>
    </xsd:element>
    <xsd:element name="MediaServiceLocation" ma:index="22" nillable="true" ma:displayName="MediaServiceLocation" ma:internalName="MediaServiceLocation" ma:readOnly="true">
      <xsd:simpleType>
        <xsd:restriction base="dms:Text"/>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AutoKeyPoints" ma:index="25" nillable="true" ma:displayName="MediaServiceAutoKeyPoints" ma:hidden="true" ma:internalName="MediaServiceAutoKeyPoints" ma:readOnly="true">
      <xsd:simpleType>
        <xsd:restriction base="dms:Note"/>
      </xsd:simpleType>
    </xsd:element>
    <xsd:element name="MediaServiceKeyPoints" ma:index="26" nillable="true" ma:displayName="KeyPoints" ma:internalName="MediaServiceKeyPoints" ma:readOnly="true">
      <xsd:simpleType>
        <xsd:restriction base="dms:Note">
          <xsd:maxLength value="255"/>
        </xsd:restriction>
      </xsd:simpleType>
    </xsd:element>
    <xsd:element name="MediaLengthInSeconds" ma:index="27" nillable="true" ma:displayName="Length (seconds)" ma:internalName="MediaLengthInSeconds" ma:readOnly="true">
      <xsd:simpleType>
        <xsd:restriction base="dms:Unknown"/>
      </xsd:simpleType>
    </xsd:element>
    <xsd:element name="lcf76f155ced4ddcb4097134ff3c332f" ma:index="29" nillable="true" ma:taxonomy="true" ma:internalName="lcf76f155ced4ddcb4097134ff3c332f" ma:taxonomyFieldName="MediaServiceImageTags" ma:displayName="Image Tags" ma:readOnly="false" ma:fieldId="{5cf76f15-5ced-4ddc-b409-7134ff3c332f}" ma:taxonomyMulti="true" ma:sspId="8d0af180-1065-48e5-bc0d-526fac62829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5a28cf3-9262-494e-8e02-5092a5e3e3b0" xsi:nil="true"/>
    <lcf76f155ced4ddcb4097134ff3c332f xmlns="5fbb59fa-9856-46a9-8fd5-9ddddf792ab5">
      <Terms xmlns="http://schemas.microsoft.com/office/infopath/2007/PartnerControls"/>
    </lcf76f155ced4ddcb4097134ff3c332f>
    <TaxKeywordTaxHTField xmlns="75a28cf3-9262-494e-8e02-5092a5e3e3b0">
      <Terms xmlns="http://schemas.microsoft.com/office/infopath/2007/PartnerControls"/>
    </TaxKeywordTaxHTField>
    <c8fc7a0aa9f54e3ebfc6ae2b18b8a580 xmlns="1d06da1d-e105-4684-95eb-c62ad8f5d6ba">
      <Terms xmlns="http://schemas.microsoft.com/office/infopath/2007/PartnerControls"/>
    </c8fc7a0aa9f54e3ebfc6ae2b18b8a580>
    <l0bc4a1375b148fdaeb2b55c5d57fc3e xmlns="1d06da1d-e105-4684-95eb-c62ad8f5d6ba">
      <Terms xmlns="http://schemas.microsoft.com/office/infopath/2007/PartnerControls"/>
    </l0bc4a1375b148fdaeb2b55c5d57fc3e>
  </documentManagement>
</p:properties>
</file>

<file path=customXml/itemProps1.xml><?xml version="1.0" encoding="utf-8"?>
<ds:datastoreItem xmlns:ds="http://schemas.openxmlformats.org/officeDocument/2006/customXml" ds:itemID="{902FE041-68F4-441A-94DA-4B133128BED0}">
  <ds:schemaRefs>
    <ds:schemaRef ds:uri="1d06da1d-e105-4684-95eb-c62ad8f5d6ba"/>
    <ds:schemaRef ds:uri="5fbb59fa-9856-46a9-8fd5-9ddddf792ab5"/>
    <ds:schemaRef ds:uri="75a28cf3-9262-494e-8e02-5092a5e3e3b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8EF9F52-CE3F-4DBD-B5FC-507BD16BEDF9}">
  <ds:schemaRefs>
    <ds:schemaRef ds:uri="http://schemas.microsoft.com/sharepoint/v3/contenttype/forms"/>
  </ds:schemaRefs>
</ds:datastoreItem>
</file>

<file path=customXml/itemProps3.xml><?xml version="1.0" encoding="utf-8"?>
<ds:datastoreItem xmlns:ds="http://schemas.openxmlformats.org/officeDocument/2006/customXml" ds:itemID="{6B02E3D2-B5C9-4591-A4D3-96FB1904DA0D}">
  <ds:schemaRefs>
    <ds:schemaRef ds:uri="1d06da1d-e105-4684-95eb-c62ad8f5d6ba"/>
    <ds:schemaRef ds:uri="5fbb59fa-9856-46a9-8fd5-9ddddf792ab5"/>
    <ds:schemaRef ds:uri="75a28cf3-9262-494e-8e02-5092a5e3e3b0"/>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18</Slides>
  <Notes>1</Notes>
  <HiddenSlides>0</HiddenSlide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PGCE Primary  2025-2026 Welcome to our Taster Day!</vt:lpstr>
      <vt:lpstr>PowerPoint Presentation</vt:lpstr>
      <vt:lpstr>PowerPoint Presentation</vt:lpstr>
      <vt:lpstr>Routes into teaching</vt:lpstr>
      <vt:lpstr>Pre-course information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 &amp;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82</cp:revision>
  <dcterms:created xsi:type="dcterms:W3CDTF">2024-07-01T07:56:05Z</dcterms:created>
  <dcterms:modified xsi:type="dcterms:W3CDTF">2025-07-03T07:33:02Z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MediaServiceImageTags">
    <vt:lpwstr/>
  </property>
  <property fmtid="{D5CDD505-2E9C-101B-9397-08002B2CF9AE}" pid="4" name="ContentTypeId">
    <vt:lpwstr>0x0101004F4CDB205F9D94409B713977FBA3674B</vt:lpwstr>
  </property>
  <property fmtid="{D5CDD505-2E9C-101B-9397-08002B2CF9AE}" pid="5" name="Roehampton Team">
    <vt:lpwstr/>
  </property>
  <property fmtid="{D5CDD505-2E9C-101B-9397-08002B2CF9AE}" pid="6" name="Document Type">
    <vt:lpwstr/>
  </property>
  <property fmtid="{D5CDD505-2E9C-101B-9397-08002B2CF9AE}" pid="7" name="Document_x0020_Type">
    <vt:lpwstr/>
  </property>
  <property fmtid="{D5CDD505-2E9C-101B-9397-08002B2CF9AE}" pid="8" name="Roehampton_x0020_Team">
    <vt:lpwstr/>
  </property>
</Properties>
</file>