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4"/>
    <p:sldMasterId id="2147483669" r:id="rId5"/>
  </p:sldMasterIdLst>
  <p:notesMasterIdLst>
    <p:notesMasterId r:id="rId28"/>
  </p:notesMasterIdLst>
  <p:sldIdLst>
    <p:sldId id="388" r:id="rId6"/>
    <p:sldId id="439" r:id="rId7"/>
    <p:sldId id="412" r:id="rId8"/>
    <p:sldId id="423" r:id="rId9"/>
    <p:sldId id="427" r:id="rId10"/>
    <p:sldId id="426" r:id="rId11"/>
    <p:sldId id="435" r:id="rId12"/>
    <p:sldId id="428" r:id="rId13"/>
    <p:sldId id="429" r:id="rId14"/>
    <p:sldId id="443" r:id="rId15"/>
    <p:sldId id="452" r:id="rId16"/>
    <p:sldId id="430" r:id="rId17"/>
    <p:sldId id="444" r:id="rId18"/>
    <p:sldId id="431" r:id="rId19"/>
    <p:sldId id="432" r:id="rId20"/>
    <p:sldId id="445" r:id="rId21"/>
    <p:sldId id="434" r:id="rId22"/>
    <p:sldId id="437" r:id="rId23"/>
    <p:sldId id="448" r:id="rId24"/>
    <p:sldId id="449" r:id="rId25"/>
    <p:sldId id="450" r:id="rId26"/>
    <p:sldId id="44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E262DD-06F9-65F1-2CD2-11854F390B36}" v="7" dt="2025-07-02T16:02:55.150"/>
    <p1510:client id="{4D7989C0-8CA6-0DF8-A679-99ADE4E22A3F}" v="196" dt="2025-07-02T14:56:22.494"/>
    <p1510:client id="{77F9F1D2-0883-4FA0-B657-245B49139A9D}" v="6" dt="2025-07-02T15:36:50.855"/>
    <p1510:client id="{EF54A689-9706-249C-7A76-4DD06C21B1A9}" v="43" dt="2025-07-02T15:46:10.9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ie Laird" userId="S::s.laird@roehampton.ac.uk::f3565a0c-4cea-4bac-b83f-2d44d5e22a91" providerId="AD" clId="Web-{BE52506B-CCE4-2B39-1709-8AE7F2F6E0CF}"/>
    <pc:docChg chg="modSld">
      <pc:chgData name="Stephanie Laird" userId="S::s.laird@roehampton.ac.uk::f3565a0c-4cea-4bac-b83f-2d44d5e22a91" providerId="AD" clId="Web-{BE52506B-CCE4-2B39-1709-8AE7F2F6E0CF}" dt="2024-07-02T17:01:12.849" v="78" actId="1076"/>
      <pc:docMkLst>
        <pc:docMk/>
      </pc:docMkLst>
      <pc:sldChg chg="addSp delSp modSp">
        <pc:chgData name="Stephanie Laird" userId="S::s.laird@roehampton.ac.uk::f3565a0c-4cea-4bac-b83f-2d44d5e22a91" providerId="AD" clId="Web-{BE52506B-CCE4-2B39-1709-8AE7F2F6E0CF}" dt="2024-07-02T17:01:12.849" v="78" actId="1076"/>
        <pc:sldMkLst>
          <pc:docMk/>
          <pc:sldMk cId="1969214822" sldId="346"/>
        </pc:sldMkLst>
      </pc:sldChg>
      <pc:sldChg chg="modSp">
        <pc:chgData name="Stephanie Laird" userId="S::s.laird@roehampton.ac.uk::f3565a0c-4cea-4bac-b83f-2d44d5e22a91" providerId="AD" clId="Web-{BE52506B-CCE4-2B39-1709-8AE7F2F6E0CF}" dt="2024-07-02T16:57:50.391" v="15" actId="20577"/>
        <pc:sldMkLst>
          <pc:docMk/>
          <pc:sldMk cId="1679691051" sldId="356"/>
        </pc:sldMkLst>
      </pc:sldChg>
      <pc:sldChg chg="modSp">
        <pc:chgData name="Stephanie Laird" userId="S::s.laird@roehampton.ac.uk::f3565a0c-4cea-4bac-b83f-2d44d5e22a91" providerId="AD" clId="Web-{BE52506B-CCE4-2B39-1709-8AE7F2F6E0CF}" dt="2024-07-02T16:59:07.143" v="44" actId="20577"/>
        <pc:sldMkLst>
          <pc:docMk/>
          <pc:sldMk cId="3990366786" sldId="358"/>
        </pc:sldMkLst>
      </pc:sldChg>
      <pc:sldChg chg="modSp">
        <pc:chgData name="Stephanie Laird" userId="S::s.laird@roehampton.ac.uk::f3565a0c-4cea-4bac-b83f-2d44d5e22a91" providerId="AD" clId="Web-{BE52506B-CCE4-2B39-1709-8AE7F2F6E0CF}" dt="2024-07-02T16:59:39.534" v="60" actId="20577"/>
        <pc:sldMkLst>
          <pc:docMk/>
          <pc:sldMk cId="2006474215" sldId="359"/>
        </pc:sldMkLst>
      </pc:sldChg>
      <pc:sldChg chg="modSp">
        <pc:chgData name="Stephanie Laird" userId="S::s.laird@roehampton.ac.uk::f3565a0c-4cea-4bac-b83f-2d44d5e22a91" providerId="AD" clId="Web-{BE52506B-CCE4-2B39-1709-8AE7F2F6E0CF}" dt="2024-07-02T17:00:14.082" v="68" actId="20577"/>
        <pc:sldMkLst>
          <pc:docMk/>
          <pc:sldMk cId="3135264763" sldId="363"/>
        </pc:sldMkLst>
      </pc:sldChg>
    </pc:docChg>
  </pc:docChgLst>
  <pc:docChgLst>
    <pc:chgData name="Stephanie Laird" userId="S::s.laird@roehampton.ac.uk::f3565a0c-4cea-4bac-b83f-2d44d5e22a91" providerId="AD" clId="Web-{460927D7-F5B9-301D-6CA4-AA2DB6EBA02D}"/>
    <pc:docChg chg="addSld delSld modSld">
      <pc:chgData name="Stephanie Laird" userId="S::s.laird@roehampton.ac.uk::f3565a0c-4cea-4bac-b83f-2d44d5e22a91" providerId="AD" clId="Web-{460927D7-F5B9-301D-6CA4-AA2DB6EBA02D}" dt="2024-07-03T15:35:09.174" v="243" actId="14100"/>
      <pc:docMkLst>
        <pc:docMk/>
      </pc:docMkLst>
      <pc:sldChg chg="delSp del">
        <pc:chgData name="Stephanie Laird" userId="S::s.laird@roehampton.ac.uk::f3565a0c-4cea-4bac-b83f-2d44d5e22a91" providerId="AD" clId="Web-{460927D7-F5B9-301D-6CA4-AA2DB6EBA02D}" dt="2024-07-03T15:29:11.228" v="160"/>
        <pc:sldMkLst>
          <pc:docMk/>
          <pc:sldMk cId="3410177200" sldId="351"/>
        </pc:sldMkLst>
      </pc:sldChg>
      <pc:sldChg chg="delSp del">
        <pc:chgData name="Stephanie Laird" userId="S::s.laird@roehampton.ac.uk::f3565a0c-4cea-4bac-b83f-2d44d5e22a91" providerId="AD" clId="Web-{460927D7-F5B9-301D-6CA4-AA2DB6EBA02D}" dt="2024-07-03T15:26:32.131" v="49"/>
        <pc:sldMkLst>
          <pc:docMk/>
          <pc:sldMk cId="131210363" sldId="367"/>
        </pc:sldMkLst>
      </pc:sldChg>
      <pc:sldChg chg="addSp delSp modSp add mod replId modClrScheme chgLayout">
        <pc:chgData name="Stephanie Laird" userId="S::s.laird@roehampton.ac.uk::f3565a0c-4cea-4bac-b83f-2d44d5e22a91" providerId="AD" clId="Web-{460927D7-F5B9-301D-6CA4-AA2DB6EBA02D}" dt="2024-07-03T15:28:18.633" v="154" actId="14100"/>
        <pc:sldMkLst>
          <pc:docMk/>
          <pc:sldMk cId="1894159324" sldId="449"/>
        </pc:sldMkLst>
      </pc:sldChg>
      <pc:sldChg chg="addSp delSp modSp add replId">
        <pc:chgData name="Stephanie Laird" userId="S::s.laird@roehampton.ac.uk::f3565a0c-4cea-4bac-b83f-2d44d5e22a91" providerId="AD" clId="Web-{460927D7-F5B9-301D-6CA4-AA2DB6EBA02D}" dt="2024-07-03T15:35:09.174" v="243" actId="14100"/>
        <pc:sldMkLst>
          <pc:docMk/>
          <pc:sldMk cId="3294142837" sldId="450"/>
        </pc:sldMkLst>
      </pc:sldChg>
    </pc:docChg>
  </pc:docChgLst>
  <pc:docChgLst>
    <pc:chgData name="Stephanie Laird" userId="f3565a0c-4cea-4bac-b83f-2d44d5e22a91" providerId="ADAL" clId="{C9375F2D-8AC7-495D-A37C-5B05CBBF470F}"/>
    <pc:docChg chg="custSel addSld delSld modSld">
      <pc:chgData name="Stephanie Laird" userId="f3565a0c-4cea-4bac-b83f-2d44d5e22a91" providerId="ADAL" clId="{C9375F2D-8AC7-495D-A37C-5B05CBBF470F}" dt="2023-07-05T13:48:33.021" v="916" actId="20577"/>
      <pc:docMkLst>
        <pc:docMk/>
      </pc:docMkLst>
      <pc:sldChg chg="del">
        <pc:chgData name="Stephanie Laird" userId="f3565a0c-4cea-4bac-b83f-2d44d5e22a91" providerId="ADAL" clId="{C9375F2D-8AC7-495D-A37C-5B05CBBF470F}" dt="2023-07-05T13:20:14.902" v="0" actId="47"/>
        <pc:sldMkLst>
          <pc:docMk/>
          <pc:sldMk cId="2845065509" sldId="258"/>
        </pc:sldMkLst>
      </pc:sldChg>
      <pc:sldChg chg="del">
        <pc:chgData name="Stephanie Laird" userId="f3565a0c-4cea-4bac-b83f-2d44d5e22a91" providerId="ADAL" clId="{C9375F2D-8AC7-495D-A37C-5B05CBBF470F}" dt="2023-07-05T13:20:39.105" v="5" actId="47"/>
        <pc:sldMkLst>
          <pc:docMk/>
          <pc:sldMk cId="1659524126" sldId="259"/>
        </pc:sldMkLst>
      </pc:sldChg>
      <pc:sldChg chg="del">
        <pc:chgData name="Stephanie Laird" userId="f3565a0c-4cea-4bac-b83f-2d44d5e22a91" providerId="ADAL" clId="{C9375F2D-8AC7-495D-A37C-5B05CBBF470F}" dt="2023-07-05T13:20:36.521" v="2" actId="47"/>
        <pc:sldMkLst>
          <pc:docMk/>
          <pc:sldMk cId="1927603671" sldId="260"/>
        </pc:sldMkLst>
      </pc:sldChg>
      <pc:sldChg chg="del">
        <pc:chgData name="Stephanie Laird" userId="f3565a0c-4cea-4bac-b83f-2d44d5e22a91" providerId="ADAL" clId="{C9375F2D-8AC7-495D-A37C-5B05CBBF470F}" dt="2023-07-05T13:20:37.556" v="3" actId="47"/>
        <pc:sldMkLst>
          <pc:docMk/>
          <pc:sldMk cId="3187935117" sldId="261"/>
        </pc:sldMkLst>
      </pc:sldChg>
      <pc:sldChg chg="del">
        <pc:chgData name="Stephanie Laird" userId="f3565a0c-4cea-4bac-b83f-2d44d5e22a91" providerId="ADAL" clId="{C9375F2D-8AC7-495D-A37C-5B05CBBF470F}" dt="2023-07-05T13:20:38.390" v="4" actId="47"/>
        <pc:sldMkLst>
          <pc:docMk/>
          <pc:sldMk cId="47770552" sldId="262"/>
        </pc:sldMkLst>
      </pc:sldChg>
      <pc:sldChg chg="del">
        <pc:chgData name="Stephanie Laird" userId="f3565a0c-4cea-4bac-b83f-2d44d5e22a91" providerId="ADAL" clId="{C9375F2D-8AC7-495D-A37C-5B05CBBF470F}" dt="2023-07-05T13:20:35.641" v="1" actId="47"/>
        <pc:sldMkLst>
          <pc:docMk/>
          <pc:sldMk cId="1253283301" sldId="263"/>
        </pc:sldMkLst>
      </pc:sldChg>
      <pc:sldChg chg="del">
        <pc:chgData name="Stephanie Laird" userId="f3565a0c-4cea-4bac-b83f-2d44d5e22a91" providerId="ADAL" clId="{C9375F2D-8AC7-495D-A37C-5B05CBBF470F}" dt="2023-07-05T13:20:41.450" v="7" actId="47"/>
        <pc:sldMkLst>
          <pc:docMk/>
          <pc:sldMk cId="158948104" sldId="265"/>
        </pc:sldMkLst>
      </pc:sldChg>
      <pc:sldChg chg="addSp modSp mod">
        <pc:chgData name="Stephanie Laird" userId="f3565a0c-4cea-4bac-b83f-2d44d5e22a91" providerId="ADAL" clId="{C9375F2D-8AC7-495D-A37C-5B05CBBF470F}" dt="2023-07-05T13:47:55.199" v="876" actId="20577"/>
        <pc:sldMkLst>
          <pc:docMk/>
          <pc:sldMk cId="3595512949" sldId="277"/>
        </pc:sldMkLst>
      </pc:sldChg>
      <pc:sldChg chg="modSp">
        <pc:chgData name="Stephanie Laird" userId="f3565a0c-4cea-4bac-b83f-2d44d5e22a91" providerId="ADAL" clId="{C9375F2D-8AC7-495D-A37C-5B05CBBF470F}" dt="2023-07-05T13:47:06.517" v="865" actId="1076"/>
        <pc:sldMkLst>
          <pc:docMk/>
          <pc:sldMk cId="3830456255" sldId="344"/>
        </pc:sldMkLst>
      </pc:sldChg>
      <pc:sldChg chg="addSp delSp modSp mod">
        <pc:chgData name="Stephanie Laird" userId="f3565a0c-4cea-4bac-b83f-2d44d5e22a91" providerId="ADAL" clId="{C9375F2D-8AC7-495D-A37C-5B05CBBF470F}" dt="2023-07-05T13:28:07.943" v="48" actId="13822"/>
        <pc:sldMkLst>
          <pc:docMk/>
          <pc:sldMk cId="1969214822" sldId="346"/>
        </pc:sldMkLst>
      </pc:sldChg>
      <pc:sldChg chg="addSp delSp modSp mod">
        <pc:chgData name="Stephanie Laird" userId="f3565a0c-4cea-4bac-b83f-2d44d5e22a91" providerId="ADAL" clId="{C9375F2D-8AC7-495D-A37C-5B05CBBF470F}" dt="2023-07-05T13:33:58.230" v="584" actId="122"/>
        <pc:sldMkLst>
          <pc:docMk/>
          <pc:sldMk cId="749137888" sldId="347"/>
        </pc:sldMkLst>
      </pc:sldChg>
      <pc:sldChg chg="addSp delSp modSp mod">
        <pc:chgData name="Stephanie Laird" userId="f3565a0c-4cea-4bac-b83f-2d44d5e22a91" providerId="ADAL" clId="{C9375F2D-8AC7-495D-A37C-5B05CBBF470F}" dt="2023-07-05T13:46:58.652" v="864" actId="14100"/>
        <pc:sldMkLst>
          <pc:docMk/>
          <pc:sldMk cId="2935194988" sldId="348"/>
        </pc:sldMkLst>
      </pc:sldChg>
      <pc:sldChg chg="modSp mod">
        <pc:chgData name="Stephanie Laird" userId="f3565a0c-4cea-4bac-b83f-2d44d5e22a91" providerId="ADAL" clId="{C9375F2D-8AC7-495D-A37C-5B05CBBF470F}" dt="2023-07-05T13:29:01.964" v="267" actId="1076"/>
        <pc:sldMkLst>
          <pc:docMk/>
          <pc:sldMk cId="3653099819" sldId="349"/>
        </pc:sldMkLst>
      </pc:sldChg>
      <pc:sldChg chg="del">
        <pc:chgData name="Stephanie Laird" userId="f3565a0c-4cea-4bac-b83f-2d44d5e22a91" providerId="ADAL" clId="{C9375F2D-8AC7-495D-A37C-5B05CBBF470F}" dt="2023-07-05T13:20:40.443" v="6" actId="47"/>
        <pc:sldMkLst>
          <pc:docMk/>
          <pc:sldMk cId="3554840123" sldId="352"/>
        </pc:sldMkLst>
      </pc:sldChg>
      <pc:sldChg chg="del">
        <pc:chgData name="Stephanie Laird" userId="f3565a0c-4cea-4bac-b83f-2d44d5e22a91" providerId="ADAL" clId="{C9375F2D-8AC7-495D-A37C-5B05CBBF470F}" dt="2023-07-05T13:20:43.079" v="8" actId="47"/>
        <pc:sldMkLst>
          <pc:docMk/>
          <pc:sldMk cId="4041634974" sldId="353"/>
        </pc:sldMkLst>
      </pc:sldChg>
      <pc:sldChg chg="modSp mod">
        <pc:chgData name="Stephanie Laird" userId="f3565a0c-4cea-4bac-b83f-2d44d5e22a91" providerId="ADAL" clId="{C9375F2D-8AC7-495D-A37C-5B05CBBF470F}" dt="2023-07-05T13:48:33.021" v="916" actId="20577"/>
        <pc:sldMkLst>
          <pc:docMk/>
          <pc:sldMk cId="158652956" sldId="355"/>
        </pc:sldMkLst>
      </pc:sldChg>
      <pc:sldChg chg="new del">
        <pc:chgData name="Stephanie Laird" userId="f3565a0c-4cea-4bac-b83f-2d44d5e22a91" providerId="ADAL" clId="{C9375F2D-8AC7-495D-A37C-5B05CBBF470F}" dt="2023-07-05T13:32:15.469" v="438" actId="47"/>
        <pc:sldMkLst>
          <pc:docMk/>
          <pc:sldMk cId="4016080451" sldId="364"/>
        </pc:sldMkLst>
      </pc:sldChg>
    </pc:docChg>
  </pc:docChgLst>
  <pc:docChgLst>
    <pc:chgData name="Stephanie Laird" userId="f3565a0c-4cea-4bac-b83f-2d44d5e22a91" providerId="ADAL" clId="{F9C29C0B-620B-4B13-8DE1-B1655BF822D3}"/>
    <pc:docChg chg="undo custSel addSld delSld modSld delMainMaster modMainMaster">
      <pc:chgData name="Stephanie Laird" userId="f3565a0c-4cea-4bac-b83f-2d44d5e22a91" providerId="ADAL" clId="{F9C29C0B-620B-4B13-8DE1-B1655BF822D3}" dt="2024-07-02T17:30:08.564" v="466" actId="14100"/>
      <pc:docMkLst>
        <pc:docMk/>
      </pc:docMkLst>
      <pc:sldChg chg="del setBg">
        <pc:chgData name="Stephanie Laird" userId="f3565a0c-4cea-4bac-b83f-2d44d5e22a91" providerId="ADAL" clId="{F9C29C0B-620B-4B13-8DE1-B1655BF822D3}" dt="2024-07-02T17:24:05.952" v="397" actId="47"/>
        <pc:sldMkLst>
          <pc:docMk/>
          <pc:sldMk cId="2959162689" sldId="256"/>
        </pc:sldMkLst>
      </pc:sldChg>
      <pc:sldChg chg="modSp mod">
        <pc:chgData name="Stephanie Laird" userId="f3565a0c-4cea-4bac-b83f-2d44d5e22a91" providerId="ADAL" clId="{F9C29C0B-620B-4B13-8DE1-B1655BF822D3}" dt="2024-07-02T17:17:59.151" v="320" actId="20577"/>
        <pc:sldMkLst>
          <pc:docMk/>
          <pc:sldMk cId="3595512949" sldId="277"/>
        </pc:sldMkLst>
      </pc:sldChg>
      <pc:sldChg chg="del setBg">
        <pc:chgData name="Stephanie Laird" userId="f3565a0c-4cea-4bac-b83f-2d44d5e22a91" providerId="ADAL" clId="{F9C29C0B-620B-4B13-8DE1-B1655BF822D3}" dt="2024-07-02T17:24:10.597" v="399" actId="47"/>
        <pc:sldMkLst>
          <pc:docMk/>
          <pc:sldMk cId="1197140090" sldId="310"/>
        </pc:sldMkLst>
      </pc:sldChg>
      <pc:sldChg chg="modSp mod">
        <pc:chgData name="Stephanie Laird" userId="f3565a0c-4cea-4bac-b83f-2d44d5e22a91" providerId="ADAL" clId="{F9C29C0B-620B-4B13-8DE1-B1655BF822D3}" dt="2024-07-02T17:01:44.794" v="4" actId="13822"/>
        <pc:sldMkLst>
          <pc:docMk/>
          <pc:sldMk cId="1969214822" sldId="346"/>
        </pc:sldMkLst>
      </pc:sldChg>
      <pc:sldChg chg="modSp mod">
        <pc:chgData name="Stephanie Laird" userId="f3565a0c-4cea-4bac-b83f-2d44d5e22a91" providerId="ADAL" clId="{F9C29C0B-620B-4B13-8DE1-B1655BF822D3}" dt="2024-07-02T17:01:55.631" v="22" actId="20577"/>
        <pc:sldMkLst>
          <pc:docMk/>
          <pc:sldMk cId="3653099819" sldId="349"/>
        </pc:sldMkLst>
      </pc:sldChg>
      <pc:sldChg chg="addSp delSp modSp mod">
        <pc:chgData name="Stephanie Laird" userId="f3565a0c-4cea-4bac-b83f-2d44d5e22a91" providerId="ADAL" clId="{F9C29C0B-620B-4B13-8DE1-B1655BF822D3}" dt="2024-07-02T17:16:38.670" v="284" actId="1076"/>
        <pc:sldMkLst>
          <pc:docMk/>
          <pc:sldMk cId="3410177200" sldId="351"/>
        </pc:sldMkLst>
      </pc:sldChg>
      <pc:sldChg chg="addSp delSp modSp mod">
        <pc:chgData name="Stephanie Laird" userId="f3565a0c-4cea-4bac-b83f-2d44d5e22a91" providerId="ADAL" clId="{F9C29C0B-620B-4B13-8DE1-B1655BF822D3}" dt="2024-07-02T17:27:13.203" v="426" actId="14100"/>
        <pc:sldMkLst>
          <pc:docMk/>
          <pc:sldMk cId="158652956" sldId="355"/>
        </pc:sldMkLst>
      </pc:sldChg>
      <pc:sldChg chg="addSp delSp modSp mod">
        <pc:chgData name="Stephanie Laird" userId="f3565a0c-4cea-4bac-b83f-2d44d5e22a91" providerId="ADAL" clId="{F9C29C0B-620B-4B13-8DE1-B1655BF822D3}" dt="2024-07-02T17:29:16.190" v="438" actId="21"/>
        <pc:sldMkLst>
          <pc:docMk/>
          <pc:sldMk cId="1679691051" sldId="356"/>
        </pc:sldMkLst>
      </pc:sldChg>
      <pc:sldChg chg="modSp mod">
        <pc:chgData name="Stephanie Laird" userId="f3565a0c-4cea-4bac-b83f-2d44d5e22a91" providerId="ADAL" clId="{F9C29C0B-620B-4B13-8DE1-B1655BF822D3}" dt="2024-07-02T17:21:37.395" v="387" actId="20577"/>
        <pc:sldMkLst>
          <pc:docMk/>
          <pc:sldMk cId="3990366786" sldId="358"/>
        </pc:sldMkLst>
      </pc:sldChg>
      <pc:sldChg chg="addSp delSp modSp mod">
        <pc:chgData name="Stephanie Laird" userId="f3565a0c-4cea-4bac-b83f-2d44d5e22a91" providerId="ADAL" clId="{F9C29C0B-620B-4B13-8DE1-B1655BF822D3}" dt="2024-07-02T17:22:29.843" v="395" actId="1076"/>
        <pc:sldMkLst>
          <pc:docMk/>
          <pc:sldMk cId="4254122190" sldId="360"/>
        </pc:sldMkLst>
      </pc:sldChg>
      <pc:sldChg chg="addSp modSp mod">
        <pc:chgData name="Stephanie Laird" userId="f3565a0c-4cea-4bac-b83f-2d44d5e22a91" providerId="ADAL" clId="{F9C29C0B-620B-4B13-8DE1-B1655BF822D3}" dt="2024-07-02T17:02:52.915" v="155" actId="1076"/>
        <pc:sldMkLst>
          <pc:docMk/>
          <pc:sldMk cId="3135264763" sldId="363"/>
        </pc:sldMkLst>
      </pc:sldChg>
      <pc:sldChg chg="modSp new mod">
        <pc:chgData name="Stephanie Laird" userId="f3565a0c-4cea-4bac-b83f-2d44d5e22a91" providerId="ADAL" clId="{F9C29C0B-620B-4B13-8DE1-B1655BF822D3}" dt="2024-07-02T17:05:00.081" v="264" actId="14100"/>
        <pc:sldMkLst>
          <pc:docMk/>
          <pc:sldMk cId="3923226278" sldId="364"/>
        </pc:sldMkLst>
      </pc:sldChg>
      <pc:sldChg chg="addSp delSp modSp new mod modClrScheme chgLayout">
        <pc:chgData name="Stephanie Laird" userId="f3565a0c-4cea-4bac-b83f-2d44d5e22a91" providerId="ADAL" clId="{F9C29C0B-620B-4B13-8DE1-B1655BF822D3}" dt="2024-07-02T17:24:53.922" v="402" actId="26606"/>
        <pc:sldMkLst>
          <pc:docMk/>
          <pc:sldMk cId="131210363" sldId="367"/>
        </pc:sldMkLst>
      </pc:sldChg>
      <pc:sldChg chg="addSp delSp modSp mod">
        <pc:chgData name="Stephanie Laird" userId="f3565a0c-4cea-4bac-b83f-2d44d5e22a91" providerId="ADAL" clId="{F9C29C0B-620B-4B13-8DE1-B1655BF822D3}" dt="2024-07-02T17:30:08.564" v="466" actId="14100"/>
        <pc:sldMkLst>
          <pc:docMk/>
          <pc:sldMk cId="877913043" sldId="388"/>
        </pc:sldMkLst>
      </pc:sldChg>
      <pc:sldChg chg="del setBg">
        <pc:chgData name="Stephanie Laird" userId="f3565a0c-4cea-4bac-b83f-2d44d5e22a91" providerId="ADAL" clId="{F9C29C0B-620B-4B13-8DE1-B1655BF822D3}" dt="2024-07-02T17:24:11.516" v="400" actId="47"/>
        <pc:sldMkLst>
          <pc:docMk/>
          <pc:sldMk cId="3530726478" sldId="395"/>
        </pc:sldMkLst>
      </pc:sldChg>
      <pc:sldChg chg="del setBg">
        <pc:chgData name="Stephanie Laird" userId="f3565a0c-4cea-4bac-b83f-2d44d5e22a91" providerId="ADAL" clId="{F9C29C0B-620B-4B13-8DE1-B1655BF822D3}" dt="2024-07-02T17:24:07.758" v="398" actId="47"/>
        <pc:sldMkLst>
          <pc:docMk/>
          <pc:sldMk cId="2419716786" sldId="774"/>
        </pc:sldMkLst>
      </pc:sldChg>
      <pc:sldMasterChg chg="setBg modSldLayout">
        <pc:chgData name="Stephanie Laird" userId="f3565a0c-4cea-4bac-b83f-2d44d5e22a91" providerId="ADAL" clId="{F9C29C0B-620B-4B13-8DE1-B1655BF822D3}" dt="2024-07-02T17:23:31.043" v="396"/>
        <pc:sldMasterMkLst>
          <pc:docMk/>
          <pc:sldMasterMk cId="0" sldId="2147483656"/>
        </pc:sldMasterMkLst>
        <pc:sldLayoutChg chg="setBg">
          <pc:chgData name="Stephanie Laird" userId="f3565a0c-4cea-4bac-b83f-2d44d5e22a91" providerId="ADAL" clId="{F9C29C0B-620B-4B13-8DE1-B1655BF822D3}" dt="2024-07-02T17:23:31.043" v="396"/>
          <pc:sldLayoutMkLst>
            <pc:docMk/>
            <pc:sldMasterMk cId="0" sldId="2147483656"/>
            <pc:sldLayoutMk cId="706201843" sldId="2147483664"/>
          </pc:sldLayoutMkLst>
        </pc:sldLayoutChg>
        <pc:sldLayoutChg chg="setBg">
          <pc:chgData name="Stephanie Laird" userId="f3565a0c-4cea-4bac-b83f-2d44d5e22a91" providerId="ADAL" clId="{F9C29C0B-620B-4B13-8DE1-B1655BF822D3}" dt="2024-07-02T17:23:31.043" v="396"/>
          <pc:sldLayoutMkLst>
            <pc:docMk/>
            <pc:sldMasterMk cId="0" sldId="2147483656"/>
            <pc:sldLayoutMk cId="1202521638" sldId="2147483665"/>
          </pc:sldLayoutMkLst>
        </pc:sldLayoutChg>
        <pc:sldLayoutChg chg="setBg">
          <pc:chgData name="Stephanie Laird" userId="f3565a0c-4cea-4bac-b83f-2d44d5e22a91" providerId="ADAL" clId="{F9C29C0B-620B-4B13-8DE1-B1655BF822D3}" dt="2024-07-02T17:23:31.043" v="396"/>
          <pc:sldLayoutMkLst>
            <pc:docMk/>
            <pc:sldMasterMk cId="0" sldId="2147483656"/>
            <pc:sldLayoutMk cId="4226560654" sldId="2147483666"/>
          </pc:sldLayoutMkLst>
        </pc:sldLayoutChg>
        <pc:sldLayoutChg chg="setBg">
          <pc:chgData name="Stephanie Laird" userId="f3565a0c-4cea-4bac-b83f-2d44d5e22a91" providerId="ADAL" clId="{F9C29C0B-620B-4B13-8DE1-B1655BF822D3}" dt="2024-07-02T17:23:31.043" v="396"/>
          <pc:sldLayoutMkLst>
            <pc:docMk/>
            <pc:sldMasterMk cId="0" sldId="2147483656"/>
            <pc:sldLayoutMk cId="3082436585" sldId="2147483667"/>
          </pc:sldLayoutMkLst>
        </pc:sldLayoutChg>
        <pc:sldLayoutChg chg="setBg">
          <pc:chgData name="Stephanie Laird" userId="f3565a0c-4cea-4bac-b83f-2d44d5e22a91" providerId="ADAL" clId="{F9C29C0B-620B-4B13-8DE1-B1655BF822D3}" dt="2024-07-02T17:23:31.043" v="396"/>
          <pc:sldLayoutMkLst>
            <pc:docMk/>
            <pc:sldMasterMk cId="0" sldId="2147483656"/>
            <pc:sldLayoutMk cId="1088106821" sldId="2147483668"/>
          </pc:sldLayoutMkLst>
        </pc:sldLayoutChg>
      </pc:sldMasterChg>
      <pc:sldMasterChg chg="del setBg delSldLayout modSldLayout">
        <pc:chgData name="Stephanie Laird" userId="f3565a0c-4cea-4bac-b83f-2d44d5e22a91" providerId="ADAL" clId="{F9C29C0B-620B-4B13-8DE1-B1655BF822D3}" dt="2024-07-02T17:24:11.516" v="400" actId="47"/>
        <pc:sldMasterMkLst>
          <pc:docMk/>
          <pc:sldMasterMk cId="1663800965" sldId="2147483669"/>
        </pc:sldMasterMkLst>
        <pc:sldLayoutChg chg="del setBg">
          <pc:chgData name="Stephanie Laird" userId="f3565a0c-4cea-4bac-b83f-2d44d5e22a91" providerId="ADAL" clId="{F9C29C0B-620B-4B13-8DE1-B1655BF822D3}" dt="2024-07-02T17:24:11.516" v="400" actId="47"/>
          <pc:sldLayoutMkLst>
            <pc:docMk/>
            <pc:sldMasterMk cId="1663800965" sldId="2147483669"/>
            <pc:sldLayoutMk cId="3068939970" sldId="2147483670"/>
          </pc:sldLayoutMkLst>
        </pc:sldLayoutChg>
        <pc:sldLayoutChg chg="del setBg">
          <pc:chgData name="Stephanie Laird" userId="f3565a0c-4cea-4bac-b83f-2d44d5e22a91" providerId="ADAL" clId="{F9C29C0B-620B-4B13-8DE1-B1655BF822D3}" dt="2024-07-02T17:24:11.516" v="400" actId="47"/>
          <pc:sldLayoutMkLst>
            <pc:docMk/>
            <pc:sldMasterMk cId="1663800965" sldId="2147483669"/>
            <pc:sldLayoutMk cId="1548988653" sldId="2147483671"/>
          </pc:sldLayoutMkLst>
        </pc:sldLayoutChg>
        <pc:sldLayoutChg chg="del setBg">
          <pc:chgData name="Stephanie Laird" userId="f3565a0c-4cea-4bac-b83f-2d44d5e22a91" providerId="ADAL" clId="{F9C29C0B-620B-4B13-8DE1-B1655BF822D3}" dt="2024-07-02T17:24:11.516" v="400" actId="47"/>
          <pc:sldLayoutMkLst>
            <pc:docMk/>
            <pc:sldMasterMk cId="1663800965" sldId="2147483669"/>
            <pc:sldLayoutMk cId="2725762694" sldId="2147483672"/>
          </pc:sldLayoutMkLst>
        </pc:sldLayoutChg>
        <pc:sldLayoutChg chg="del setBg">
          <pc:chgData name="Stephanie Laird" userId="f3565a0c-4cea-4bac-b83f-2d44d5e22a91" providerId="ADAL" clId="{F9C29C0B-620B-4B13-8DE1-B1655BF822D3}" dt="2024-07-02T17:24:11.516" v="400" actId="47"/>
          <pc:sldLayoutMkLst>
            <pc:docMk/>
            <pc:sldMasterMk cId="1663800965" sldId="2147483669"/>
            <pc:sldLayoutMk cId="2103259552" sldId="2147483673"/>
          </pc:sldLayoutMkLst>
        </pc:sldLayoutChg>
        <pc:sldLayoutChg chg="del setBg">
          <pc:chgData name="Stephanie Laird" userId="f3565a0c-4cea-4bac-b83f-2d44d5e22a91" providerId="ADAL" clId="{F9C29C0B-620B-4B13-8DE1-B1655BF822D3}" dt="2024-07-02T17:24:11.516" v="400" actId="47"/>
          <pc:sldLayoutMkLst>
            <pc:docMk/>
            <pc:sldMasterMk cId="1663800965" sldId="2147483669"/>
            <pc:sldLayoutMk cId="1394895385" sldId="2147483674"/>
          </pc:sldLayoutMkLst>
        </pc:sldLayoutChg>
        <pc:sldLayoutChg chg="del setBg">
          <pc:chgData name="Stephanie Laird" userId="f3565a0c-4cea-4bac-b83f-2d44d5e22a91" providerId="ADAL" clId="{F9C29C0B-620B-4B13-8DE1-B1655BF822D3}" dt="2024-07-02T17:24:11.516" v="400" actId="47"/>
          <pc:sldLayoutMkLst>
            <pc:docMk/>
            <pc:sldMasterMk cId="1663800965" sldId="2147483669"/>
            <pc:sldLayoutMk cId="2537797211" sldId="2147483675"/>
          </pc:sldLayoutMkLst>
        </pc:sldLayoutChg>
        <pc:sldLayoutChg chg="del setBg">
          <pc:chgData name="Stephanie Laird" userId="f3565a0c-4cea-4bac-b83f-2d44d5e22a91" providerId="ADAL" clId="{F9C29C0B-620B-4B13-8DE1-B1655BF822D3}" dt="2024-07-02T17:24:11.516" v="400" actId="47"/>
          <pc:sldLayoutMkLst>
            <pc:docMk/>
            <pc:sldMasterMk cId="1663800965" sldId="2147483669"/>
            <pc:sldLayoutMk cId="3533515572" sldId="2147483676"/>
          </pc:sldLayoutMkLst>
        </pc:sldLayoutChg>
        <pc:sldLayoutChg chg="del setBg">
          <pc:chgData name="Stephanie Laird" userId="f3565a0c-4cea-4bac-b83f-2d44d5e22a91" providerId="ADAL" clId="{F9C29C0B-620B-4B13-8DE1-B1655BF822D3}" dt="2024-07-02T17:24:11.516" v="400" actId="47"/>
          <pc:sldLayoutMkLst>
            <pc:docMk/>
            <pc:sldMasterMk cId="1663800965" sldId="2147483669"/>
            <pc:sldLayoutMk cId="2784563364" sldId="2147483677"/>
          </pc:sldLayoutMkLst>
        </pc:sldLayoutChg>
        <pc:sldLayoutChg chg="del setBg">
          <pc:chgData name="Stephanie Laird" userId="f3565a0c-4cea-4bac-b83f-2d44d5e22a91" providerId="ADAL" clId="{F9C29C0B-620B-4B13-8DE1-B1655BF822D3}" dt="2024-07-02T17:24:11.516" v="400" actId="47"/>
          <pc:sldLayoutMkLst>
            <pc:docMk/>
            <pc:sldMasterMk cId="1663800965" sldId="2147483669"/>
            <pc:sldLayoutMk cId="2040124146" sldId="2147483678"/>
          </pc:sldLayoutMkLst>
        </pc:sldLayoutChg>
        <pc:sldLayoutChg chg="del setBg">
          <pc:chgData name="Stephanie Laird" userId="f3565a0c-4cea-4bac-b83f-2d44d5e22a91" providerId="ADAL" clId="{F9C29C0B-620B-4B13-8DE1-B1655BF822D3}" dt="2024-07-02T17:24:11.516" v="400" actId="47"/>
          <pc:sldLayoutMkLst>
            <pc:docMk/>
            <pc:sldMasterMk cId="1663800965" sldId="2147483669"/>
            <pc:sldLayoutMk cId="3956398010" sldId="2147483679"/>
          </pc:sldLayoutMkLst>
        </pc:sldLayoutChg>
        <pc:sldLayoutChg chg="del setBg">
          <pc:chgData name="Stephanie Laird" userId="f3565a0c-4cea-4bac-b83f-2d44d5e22a91" providerId="ADAL" clId="{F9C29C0B-620B-4B13-8DE1-B1655BF822D3}" dt="2024-07-02T17:24:11.516" v="400" actId="47"/>
          <pc:sldLayoutMkLst>
            <pc:docMk/>
            <pc:sldMasterMk cId="1663800965" sldId="2147483669"/>
            <pc:sldLayoutMk cId="2299177266" sldId="2147483680"/>
          </pc:sldLayoutMkLst>
        </pc:sldLayoutChg>
      </pc:sldMasterChg>
    </pc:docChg>
  </pc:docChgLst>
  <pc:docChgLst>
    <pc:chgData name="Stephanie Laird" userId="S::s.laird@roehampton.ac.uk::f3565a0c-4cea-4bac-b83f-2d44d5e22a91" providerId="AD" clId="Web-{C5EF8571-723B-5CB4-64FA-8F42B1EA553D}"/>
    <pc:docChg chg="modSld">
      <pc:chgData name="Stephanie Laird" userId="S::s.laird@roehampton.ac.uk::f3565a0c-4cea-4bac-b83f-2d44d5e22a91" providerId="AD" clId="Web-{C5EF8571-723B-5CB4-64FA-8F42B1EA553D}" dt="2024-07-03T15:24:45.958" v="35"/>
      <pc:docMkLst>
        <pc:docMk/>
      </pc:docMkLst>
      <pc:sldChg chg="addSp delSp modSp">
        <pc:chgData name="Stephanie Laird" userId="S::s.laird@roehampton.ac.uk::f3565a0c-4cea-4bac-b83f-2d44d5e22a91" providerId="AD" clId="Web-{C5EF8571-723B-5CB4-64FA-8F42B1EA553D}" dt="2024-07-03T15:24:45.958" v="35"/>
        <pc:sldMkLst>
          <pc:docMk/>
          <pc:sldMk cId="131210363" sldId="367"/>
        </pc:sldMkLst>
      </pc:sldChg>
      <pc:sldChg chg="modSp">
        <pc:chgData name="Stephanie Laird" userId="S::s.laird@roehampton.ac.uk::f3565a0c-4cea-4bac-b83f-2d44d5e22a91" providerId="AD" clId="Web-{C5EF8571-723B-5CB4-64FA-8F42B1EA553D}" dt="2024-07-03T15:19:14.858" v="19" actId="20577"/>
        <pc:sldMkLst>
          <pc:docMk/>
          <pc:sldMk cId="3119745506" sldId="431"/>
        </pc:sldMkLst>
      </pc:sldChg>
      <pc:sldChg chg="modSp">
        <pc:chgData name="Stephanie Laird" userId="S::s.laird@roehampton.ac.uk::f3565a0c-4cea-4bac-b83f-2d44d5e22a91" providerId="AD" clId="Web-{C5EF8571-723B-5CB4-64FA-8F42B1EA553D}" dt="2024-07-03T15:21:48.377" v="21" actId="20577"/>
        <pc:sldMkLst>
          <pc:docMk/>
          <pc:sldMk cId="3707758863" sldId="445"/>
        </pc:sldMkLst>
      </pc:sldChg>
    </pc:docChg>
  </pc:docChgLst>
  <pc:docChgLst>
    <pc:chgData name="Stephanie Laird" userId="S::s.laird@roehampton.ac.uk::f3565a0c-4cea-4bac-b83f-2d44d5e22a91" providerId="AD" clId="Web-{39E262DD-06F9-65F1-2CD2-11854F390B36}"/>
    <pc:docChg chg="modSld">
      <pc:chgData name="Stephanie Laird" userId="S::s.laird@roehampton.ac.uk::f3565a0c-4cea-4bac-b83f-2d44d5e22a91" providerId="AD" clId="Web-{39E262DD-06F9-65F1-2CD2-11854F390B36}" dt="2025-07-02T16:02:55.150" v="6" actId="20577"/>
      <pc:docMkLst>
        <pc:docMk/>
      </pc:docMkLst>
      <pc:sldChg chg="modSp">
        <pc:chgData name="Stephanie Laird" userId="S::s.laird@roehampton.ac.uk::f3565a0c-4cea-4bac-b83f-2d44d5e22a91" providerId="AD" clId="Web-{39E262DD-06F9-65F1-2CD2-11854F390B36}" dt="2025-07-02T16:01:33.503" v="2" actId="20577"/>
        <pc:sldMkLst>
          <pc:docMk/>
          <pc:sldMk cId="3976285689" sldId="430"/>
        </pc:sldMkLst>
        <pc:spChg chg="mod">
          <ac:chgData name="Stephanie Laird" userId="S::s.laird@roehampton.ac.uk::f3565a0c-4cea-4bac-b83f-2d44d5e22a91" providerId="AD" clId="Web-{39E262DD-06F9-65F1-2CD2-11854F390B36}" dt="2025-07-02T16:01:33.503" v="2" actId="20577"/>
          <ac:spMkLst>
            <pc:docMk/>
            <pc:sldMk cId="3976285689" sldId="430"/>
            <ac:spMk id="11" creationId="{6C0811D4-4084-823F-E6C1-F5A1A68D67D7}"/>
          </ac:spMkLst>
        </pc:spChg>
      </pc:sldChg>
      <pc:sldChg chg="modSp">
        <pc:chgData name="Stephanie Laird" userId="S::s.laird@roehampton.ac.uk::f3565a0c-4cea-4bac-b83f-2d44d5e22a91" providerId="AD" clId="Web-{39E262DD-06F9-65F1-2CD2-11854F390B36}" dt="2025-07-02T16:02:55.150" v="6" actId="20577"/>
        <pc:sldMkLst>
          <pc:docMk/>
          <pc:sldMk cId="1894159324" sldId="449"/>
        </pc:sldMkLst>
        <pc:spChg chg="mod">
          <ac:chgData name="Stephanie Laird" userId="S::s.laird@roehampton.ac.uk::f3565a0c-4cea-4bac-b83f-2d44d5e22a91" providerId="AD" clId="Web-{39E262DD-06F9-65F1-2CD2-11854F390B36}" dt="2025-07-02T16:02:43.961" v="3" actId="20577"/>
          <ac:spMkLst>
            <pc:docMk/>
            <pc:sldMk cId="1894159324" sldId="449"/>
            <ac:spMk id="4" creationId="{D11A0455-C12B-C93C-8520-89AC9F3DF580}"/>
          </ac:spMkLst>
        </pc:spChg>
        <pc:spChg chg="mod">
          <ac:chgData name="Stephanie Laird" userId="S::s.laird@roehampton.ac.uk::f3565a0c-4cea-4bac-b83f-2d44d5e22a91" providerId="AD" clId="Web-{39E262DD-06F9-65F1-2CD2-11854F390B36}" dt="2025-07-02T16:02:55.150" v="6" actId="20577"/>
          <ac:spMkLst>
            <pc:docMk/>
            <pc:sldMk cId="1894159324" sldId="449"/>
            <ac:spMk id="13" creationId="{12F11AAC-A82E-8678-5239-D639C8B8C23B}"/>
          </ac:spMkLst>
        </pc:spChg>
      </pc:sldChg>
    </pc:docChg>
  </pc:docChgLst>
  <pc:docChgLst>
    <pc:chgData name="Stephanie Laird" userId="f3565a0c-4cea-4bac-b83f-2d44d5e22a91" providerId="ADAL" clId="{77F9F1D2-0883-4FA0-B657-245B49139A9D}"/>
    <pc:docChg chg="custSel modSld">
      <pc:chgData name="Stephanie Laird" userId="f3565a0c-4cea-4bac-b83f-2d44d5e22a91" providerId="ADAL" clId="{77F9F1D2-0883-4FA0-B657-245B49139A9D}" dt="2025-07-02T15:37:37.556" v="294" actId="20577"/>
      <pc:docMkLst>
        <pc:docMk/>
      </pc:docMkLst>
      <pc:sldChg chg="modSp mod">
        <pc:chgData name="Stephanie Laird" userId="f3565a0c-4cea-4bac-b83f-2d44d5e22a91" providerId="ADAL" clId="{77F9F1D2-0883-4FA0-B657-245B49139A9D}" dt="2025-07-02T15:33:37.737" v="141" actId="20577"/>
        <pc:sldMkLst>
          <pc:docMk/>
          <pc:sldMk cId="3119745506" sldId="431"/>
        </pc:sldMkLst>
        <pc:spChg chg="mod">
          <ac:chgData name="Stephanie Laird" userId="f3565a0c-4cea-4bac-b83f-2d44d5e22a91" providerId="ADAL" clId="{77F9F1D2-0883-4FA0-B657-245B49139A9D}" dt="2025-07-02T15:33:37.737" v="141" actId="20577"/>
          <ac:spMkLst>
            <pc:docMk/>
            <pc:sldMk cId="3119745506" sldId="431"/>
            <ac:spMk id="5" creationId="{8EFF7968-B3F2-49E5-AB4F-53C97905E6B1}"/>
          </ac:spMkLst>
        </pc:spChg>
      </pc:sldChg>
      <pc:sldChg chg="modSp mod">
        <pc:chgData name="Stephanie Laird" userId="f3565a0c-4cea-4bac-b83f-2d44d5e22a91" providerId="ADAL" clId="{77F9F1D2-0883-4FA0-B657-245B49139A9D}" dt="2025-07-02T15:34:34.246" v="149" actId="255"/>
        <pc:sldMkLst>
          <pc:docMk/>
          <pc:sldMk cId="1302254568" sldId="434"/>
        </pc:sldMkLst>
        <pc:spChg chg="mod">
          <ac:chgData name="Stephanie Laird" userId="f3565a0c-4cea-4bac-b83f-2d44d5e22a91" providerId="ADAL" clId="{77F9F1D2-0883-4FA0-B657-245B49139A9D}" dt="2025-07-02T15:34:34.246" v="149" actId="255"/>
          <ac:spMkLst>
            <pc:docMk/>
            <pc:sldMk cId="1302254568" sldId="434"/>
            <ac:spMk id="12" creationId="{1A8E3A90-F6A6-0856-880F-21ED0F2DDEE8}"/>
          </ac:spMkLst>
        </pc:spChg>
      </pc:sldChg>
      <pc:sldChg chg="modSp mod">
        <pc:chgData name="Stephanie Laird" userId="f3565a0c-4cea-4bac-b83f-2d44d5e22a91" providerId="ADAL" clId="{77F9F1D2-0883-4FA0-B657-245B49139A9D}" dt="2025-07-02T15:37:37.556" v="294" actId="20577"/>
        <pc:sldMkLst>
          <pc:docMk/>
          <pc:sldMk cId="3265887257" sldId="442"/>
        </pc:sldMkLst>
        <pc:spChg chg="mod">
          <ac:chgData name="Stephanie Laird" userId="f3565a0c-4cea-4bac-b83f-2d44d5e22a91" providerId="ADAL" clId="{77F9F1D2-0883-4FA0-B657-245B49139A9D}" dt="2025-07-02T15:37:37.556" v="294" actId="20577"/>
          <ac:spMkLst>
            <pc:docMk/>
            <pc:sldMk cId="3265887257" sldId="442"/>
            <ac:spMk id="2" creationId="{B895AB5B-882D-099B-17C8-BED6A5F66A8C}"/>
          </ac:spMkLst>
        </pc:spChg>
      </pc:sldChg>
      <pc:sldChg chg="modSp mod">
        <pc:chgData name="Stephanie Laird" userId="f3565a0c-4cea-4bac-b83f-2d44d5e22a91" providerId="ADAL" clId="{77F9F1D2-0883-4FA0-B657-245B49139A9D}" dt="2025-07-02T15:33:58.359" v="142" actId="13822"/>
        <pc:sldMkLst>
          <pc:docMk/>
          <pc:sldMk cId="3707758863" sldId="445"/>
        </pc:sldMkLst>
        <pc:picChg chg="mod">
          <ac:chgData name="Stephanie Laird" userId="f3565a0c-4cea-4bac-b83f-2d44d5e22a91" providerId="ADAL" clId="{77F9F1D2-0883-4FA0-B657-245B49139A9D}" dt="2025-07-02T15:33:58.359" v="142" actId="13822"/>
          <ac:picMkLst>
            <pc:docMk/>
            <pc:sldMk cId="3707758863" sldId="445"/>
            <ac:picMk id="5" creationId="{CEBCA8B5-2A4F-BFEE-AB10-D2E52346CDE9}"/>
          </ac:picMkLst>
        </pc:picChg>
      </pc:sldChg>
      <pc:sldChg chg="modSp mod">
        <pc:chgData name="Stephanie Laird" userId="f3565a0c-4cea-4bac-b83f-2d44d5e22a91" providerId="ADAL" clId="{77F9F1D2-0883-4FA0-B657-245B49139A9D}" dt="2025-07-02T15:36:43.299" v="280" actId="113"/>
        <pc:sldMkLst>
          <pc:docMk/>
          <pc:sldMk cId="1894159324" sldId="449"/>
        </pc:sldMkLst>
        <pc:spChg chg="mod">
          <ac:chgData name="Stephanie Laird" userId="f3565a0c-4cea-4bac-b83f-2d44d5e22a91" providerId="ADAL" clId="{77F9F1D2-0883-4FA0-B657-245B49139A9D}" dt="2025-07-02T15:36:22.520" v="269" actId="1076"/>
          <ac:spMkLst>
            <pc:docMk/>
            <pc:sldMk cId="1894159324" sldId="449"/>
            <ac:spMk id="4" creationId="{D11A0455-C12B-C93C-8520-89AC9F3DF580}"/>
          </ac:spMkLst>
        </pc:spChg>
        <pc:spChg chg="mod">
          <ac:chgData name="Stephanie Laird" userId="f3565a0c-4cea-4bac-b83f-2d44d5e22a91" providerId="ADAL" clId="{77F9F1D2-0883-4FA0-B657-245B49139A9D}" dt="2025-07-02T15:36:43.299" v="280" actId="113"/>
          <ac:spMkLst>
            <pc:docMk/>
            <pc:sldMk cId="1894159324" sldId="449"/>
            <ac:spMk id="13" creationId="{12F11AAC-A82E-8678-5239-D639C8B8C23B}"/>
          </ac:spMkLst>
        </pc:spChg>
      </pc:sldChg>
      <pc:sldChg chg="addSp modSp mod">
        <pc:chgData name="Stephanie Laird" userId="f3565a0c-4cea-4bac-b83f-2d44d5e22a91" providerId="ADAL" clId="{77F9F1D2-0883-4FA0-B657-245B49139A9D}" dt="2025-07-02T15:00:28.394" v="99" actId="1076"/>
        <pc:sldMkLst>
          <pc:docMk/>
          <pc:sldMk cId="3276917140" sldId="452"/>
        </pc:sldMkLst>
        <pc:spChg chg="mod">
          <ac:chgData name="Stephanie Laird" userId="f3565a0c-4cea-4bac-b83f-2d44d5e22a91" providerId="ADAL" clId="{77F9F1D2-0883-4FA0-B657-245B49139A9D}" dt="2025-07-02T15:00:17.274" v="94" actId="1076"/>
          <ac:spMkLst>
            <pc:docMk/>
            <pc:sldMk cId="3276917140" sldId="452"/>
            <ac:spMk id="3" creationId="{D8ADA87F-D8B6-0ABC-D624-F162DC69E63B}"/>
          </ac:spMkLst>
        </pc:spChg>
        <pc:spChg chg="mod">
          <ac:chgData name="Stephanie Laird" userId="f3565a0c-4cea-4bac-b83f-2d44d5e22a91" providerId="ADAL" clId="{77F9F1D2-0883-4FA0-B657-245B49139A9D}" dt="2025-07-02T15:00:13.797" v="93" actId="1076"/>
          <ac:spMkLst>
            <pc:docMk/>
            <pc:sldMk cId="3276917140" sldId="452"/>
            <ac:spMk id="10" creationId="{E64B9ABE-C86A-DBCB-743B-18F118164353}"/>
          </ac:spMkLst>
        </pc:spChg>
        <pc:picChg chg="add mod">
          <ac:chgData name="Stephanie Laird" userId="f3565a0c-4cea-4bac-b83f-2d44d5e22a91" providerId="ADAL" clId="{77F9F1D2-0883-4FA0-B657-245B49139A9D}" dt="2025-07-02T15:00:28.394" v="99" actId="1076"/>
          <ac:picMkLst>
            <pc:docMk/>
            <pc:sldMk cId="3276917140" sldId="452"/>
            <ac:picMk id="5" creationId="{11783DBC-95FC-4208-4134-9F34599E7CE3}"/>
          </ac:picMkLst>
        </pc:picChg>
      </pc:sldChg>
    </pc:docChg>
  </pc:docChgLst>
  <pc:docChgLst>
    <pc:chgData name="Stephanie Laird" userId="S::s.laird@roehampton.ac.uk::f3565a0c-4cea-4bac-b83f-2d44d5e22a91" providerId="AD" clId="Web-{4EB9E573-8132-1E8B-7FD3-DF3F315C2994}"/>
    <pc:docChg chg="addSld delSld modSld">
      <pc:chgData name="Stephanie Laird" userId="S::s.laird@roehampton.ac.uk::f3565a0c-4cea-4bac-b83f-2d44d5e22a91" providerId="AD" clId="Web-{4EB9E573-8132-1E8B-7FD3-DF3F315C2994}" dt="2024-07-02T17:14:51.393" v="114" actId="1076"/>
      <pc:docMkLst>
        <pc:docMk/>
      </pc:docMkLst>
      <pc:sldChg chg="modSp">
        <pc:chgData name="Stephanie Laird" userId="S::s.laird@roehampton.ac.uk::f3565a0c-4cea-4bac-b83f-2d44d5e22a91" providerId="AD" clId="Web-{4EB9E573-8132-1E8B-7FD3-DF3F315C2994}" dt="2024-07-02T17:14:35.690" v="109" actId="20577"/>
        <pc:sldMkLst>
          <pc:docMk/>
          <pc:sldMk cId="3121668165" sldId="303"/>
        </pc:sldMkLst>
      </pc:sldChg>
      <pc:sldChg chg="modSp">
        <pc:chgData name="Stephanie Laird" userId="S::s.laird@roehampton.ac.uk::f3565a0c-4cea-4bac-b83f-2d44d5e22a91" providerId="AD" clId="Web-{4EB9E573-8132-1E8B-7FD3-DF3F315C2994}" dt="2024-07-02T17:14:51.393" v="114" actId="1076"/>
        <pc:sldMkLst>
          <pc:docMk/>
          <pc:sldMk cId="3830456255" sldId="344"/>
        </pc:sldMkLst>
      </pc:sldChg>
      <pc:sldChg chg="addSp delSp modSp">
        <pc:chgData name="Stephanie Laird" userId="S::s.laird@roehampton.ac.uk::f3565a0c-4cea-4bac-b83f-2d44d5e22a91" providerId="AD" clId="Web-{4EB9E573-8132-1E8B-7FD3-DF3F315C2994}" dt="2024-07-02T17:13:26.298" v="103"/>
        <pc:sldMkLst>
          <pc:docMk/>
          <pc:sldMk cId="749137888" sldId="347"/>
        </pc:sldMkLst>
      </pc:sldChg>
      <pc:sldChg chg="addSp delSp modSp">
        <pc:chgData name="Stephanie Laird" userId="S::s.laird@roehampton.ac.uk::f3565a0c-4cea-4bac-b83f-2d44d5e22a91" providerId="AD" clId="Web-{4EB9E573-8132-1E8B-7FD3-DF3F315C2994}" dt="2024-07-02T17:14:12.033" v="108" actId="14100"/>
        <pc:sldMkLst>
          <pc:docMk/>
          <pc:sldMk cId="2935194988" sldId="348"/>
        </pc:sldMkLst>
      </pc:sldChg>
      <pc:sldChg chg="delSp modSp">
        <pc:chgData name="Stephanie Laird" userId="S::s.laird@roehampton.ac.uk::f3565a0c-4cea-4bac-b83f-2d44d5e22a91" providerId="AD" clId="Web-{4EB9E573-8132-1E8B-7FD3-DF3F315C2994}" dt="2024-07-02T17:09:32.559" v="59" actId="20577"/>
        <pc:sldMkLst>
          <pc:docMk/>
          <pc:sldMk cId="3923226278" sldId="364"/>
        </pc:sldMkLst>
      </pc:sldChg>
      <pc:sldChg chg="addSp modSp new del">
        <pc:chgData name="Stephanie Laird" userId="S::s.laird@roehampton.ac.uk::f3565a0c-4cea-4bac-b83f-2d44d5e22a91" providerId="AD" clId="Web-{4EB9E573-8132-1E8B-7FD3-DF3F315C2994}" dt="2024-07-02T17:13:07.626" v="98"/>
        <pc:sldMkLst>
          <pc:docMk/>
          <pc:sldMk cId="2297893692" sldId="365"/>
        </pc:sldMkLst>
      </pc:sldChg>
      <pc:sldChg chg="addSp modSp new">
        <pc:chgData name="Stephanie Laird" userId="S::s.laird@roehampton.ac.uk::f3565a0c-4cea-4bac-b83f-2d44d5e22a91" providerId="AD" clId="Web-{4EB9E573-8132-1E8B-7FD3-DF3F315C2994}" dt="2024-07-02T17:13:36.189" v="105" actId="1076"/>
        <pc:sldMkLst>
          <pc:docMk/>
          <pc:sldMk cId="3397695952" sldId="366"/>
        </pc:sldMkLst>
      </pc:sldChg>
    </pc:docChg>
  </pc:docChgLst>
  <pc:docChgLst>
    <pc:chgData name="Stephanie Laird" userId="S::s.laird@roehampton.ac.uk::f3565a0c-4cea-4bac-b83f-2d44d5e22a91" providerId="AD" clId="Web-{9E80FE97-59B0-DBBD-0FD0-28FEEC98026A}"/>
    <pc:docChg chg="addSld delSld modSld">
      <pc:chgData name="Stephanie Laird" userId="S::s.laird@roehampton.ac.uk::f3565a0c-4cea-4bac-b83f-2d44d5e22a91" providerId="AD" clId="Web-{9E80FE97-59B0-DBBD-0FD0-28FEEC98026A}" dt="2024-07-03T15:16:28.091" v="179"/>
      <pc:docMkLst>
        <pc:docMk/>
      </pc:docMkLst>
      <pc:sldChg chg="del">
        <pc:chgData name="Stephanie Laird" userId="S::s.laird@roehampton.ac.uk::f3565a0c-4cea-4bac-b83f-2d44d5e22a91" providerId="AD" clId="Web-{9E80FE97-59B0-DBBD-0FD0-28FEEC98026A}" dt="2024-07-03T15:03:50.920" v="104"/>
        <pc:sldMkLst>
          <pc:docMk/>
          <pc:sldMk cId="3595512949" sldId="277"/>
        </pc:sldMkLst>
      </pc:sldChg>
      <pc:sldChg chg="del">
        <pc:chgData name="Stephanie Laird" userId="S::s.laird@roehampton.ac.uk::f3565a0c-4cea-4bac-b83f-2d44d5e22a91" providerId="AD" clId="Web-{9E80FE97-59B0-DBBD-0FD0-28FEEC98026A}" dt="2024-07-03T15:02:54.951" v="95"/>
        <pc:sldMkLst>
          <pc:docMk/>
          <pc:sldMk cId="3121668165" sldId="303"/>
        </pc:sldMkLst>
      </pc:sldChg>
      <pc:sldChg chg="delSp del">
        <pc:chgData name="Stephanie Laird" userId="S::s.laird@roehampton.ac.uk::f3565a0c-4cea-4bac-b83f-2d44d5e22a91" providerId="AD" clId="Web-{9E80FE97-59B0-DBBD-0FD0-28FEEC98026A}" dt="2024-07-03T15:03:42.498" v="103"/>
        <pc:sldMkLst>
          <pc:docMk/>
          <pc:sldMk cId="3830456255" sldId="344"/>
        </pc:sldMkLst>
      </pc:sldChg>
      <pc:sldChg chg="delSp del">
        <pc:chgData name="Stephanie Laird" userId="S::s.laird@roehampton.ac.uk::f3565a0c-4cea-4bac-b83f-2d44d5e22a91" providerId="AD" clId="Web-{9E80FE97-59B0-DBBD-0FD0-28FEEC98026A}" dt="2024-07-03T14:57:37.007" v="56"/>
        <pc:sldMkLst>
          <pc:docMk/>
          <pc:sldMk cId="749137888" sldId="347"/>
        </pc:sldMkLst>
      </pc:sldChg>
      <pc:sldChg chg="delSp del">
        <pc:chgData name="Stephanie Laird" userId="S::s.laird@roehampton.ac.uk::f3565a0c-4cea-4bac-b83f-2d44d5e22a91" providerId="AD" clId="Web-{9E80FE97-59B0-DBBD-0FD0-28FEEC98026A}" dt="2024-07-03T15:01:31.168" v="92"/>
        <pc:sldMkLst>
          <pc:docMk/>
          <pc:sldMk cId="2935194988" sldId="348"/>
        </pc:sldMkLst>
      </pc:sldChg>
      <pc:sldChg chg="delSp del">
        <pc:chgData name="Stephanie Laird" userId="S::s.laird@roehampton.ac.uk::f3565a0c-4cea-4bac-b83f-2d44d5e22a91" providerId="AD" clId="Web-{9E80FE97-59B0-DBBD-0FD0-28FEEC98026A}" dt="2024-07-03T14:56:15.521" v="49"/>
        <pc:sldMkLst>
          <pc:docMk/>
          <pc:sldMk cId="3653099819" sldId="349"/>
        </pc:sldMkLst>
      </pc:sldChg>
      <pc:sldChg chg="delSp del">
        <pc:chgData name="Stephanie Laird" userId="S::s.laird@roehampton.ac.uk::f3565a0c-4cea-4bac-b83f-2d44d5e22a91" providerId="AD" clId="Web-{9E80FE97-59B0-DBBD-0FD0-28FEEC98026A}" dt="2024-07-03T15:05:33.110" v="123"/>
        <pc:sldMkLst>
          <pc:docMk/>
          <pc:sldMk cId="158652956" sldId="355"/>
        </pc:sldMkLst>
      </pc:sldChg>
      <pc:sldChg chg="delSp del">
        <pc:chgData name="Stephanie Laird" userId="S::s.laird@roehampton.ac.uk::f3565a0c-4cea-4bac-b83f-2d44d5e22a91" providerId="AD" clId="Web-{9E80FE97-59B0-DBBD-0FD0-28FEEC98026A}" dt="2024-07-03T14:57:58.054" v="60"/>
        <pc:sldMkLst>
          <pc:docMk/>
          <pc:sldMk cId="3397695952" sldId="366"/>
        </pc:sldMkLst>
      </pc:sldChg>
      <pc:sldChg chg="addSp delSp modSp">
        <pc:chgData name="Stephanie Laird" userId="S::s.laird@roehampton.ac.uk::f3565a0c-4cea-4bac-b83f-2d44d5e22a91" providerId="AD" clId="Web-{9E80FE97-59B0-DBBD-0FD0-28FEEC98026A}" dt="2024-07-03T15:16:28.091" v="179"/>
        <pc:sldMkLst>
          <pc:docMk/>
          <pc:sldMk cId="131210363" sldId="367"/>
        </pc:sldMkLst>
      </pc:sldChg>
      <pc:sldChg chg="addSp">
        <pc:chgData name="Stephanie Laird" userId="S::s.laird@roehampton.ac.uk::f3565a0c-4cea-4bac-b83f-2d44d5e22a91" providerId="AD" clId="Web-{9E80FE97-59B0-DBBD-0FD0-28FEEC98026A}" dt="2024-07-03T14:57:11.350" v="55"/>
        <pc:sldMkLst>
          <pc:docMk/>
          <pc:sldMk cId="3119745506" sldId="431"/>
        </pc:sldMkLst>
      </pc:sldChg>
      <pc:sldChg chg="addSp modSp">
        <pc:chgData name="Stephanie Laird" userId="S::s.laird@roehampton.ac.uk::f3565a0c-4cea-4bac-b83f-2d44d5e22a91" providerId="AD" clId="Web-{9E80FE97-59B0-DBBD-0FD0-28FEEC98026A}" dt="2024-07-03T14:58:38.493" v="61" actId="14100"/>
        <pc:sldMkLst>
          <pc:docMk/>
          <pc:sldMk cId="3377228015" sldId="432"/>
        </pc:sldMkLst>
      </pc:sldChg>
      <pc:sldChg chg="del">
        <pc:chgData name="Stephanie Laird" userId="S::s.laird@roehampton.ac.uk::f3565a0c-4cea-4bac-b83f-2d44d5e22a91" providerId="AD" clId="Web-{9E80FE97-59B0-DBBD-0FD0-28FEEC98026A}" dt="2024-07-03T14:59:29.025" v="62"/>
        <pc:sldMkLst>
          <pc:docMk/>
          <pc:sldMk cId="4207363434" sldId="433"/>
        </pc:sldMkLst>
      </pc:sldChg>
      <pc:sldChg chg="add del">
        <pc:chgData name="Stephanie Laird" userId="S::s.laird@roehampton.ac.uk::f3565a0c-4cea-4bac-b83f-2d44d5e22a91" providerId="AD" clId="Web-{9E80FE97-59B0-DBBD-0FD0-28FEEC98026A}" dt="2024-07-03T14:59:53.556" v="66"/>
        <pc:sldMkLst>
          <pc:docMk/>
          <pc:sldMk cId="1302254568" sldId="434"/>
        </pc:sldMkLst>
      </pc:sldChg>
      <pc:sldChg chg="addSp delSp modSp add del">
        <pc:chgData name="Stephanie Laird" userId="S::s.laird@roehampton.ac.uk::f3565a0c-4cea-4bac-b83f-2d44d5e22a91" providerId="AD" clId="Web-{9E80FE97-59B0-DBBD-0FD0-28FEEC98026A}" dt="2024-07-03T15:08:35.676" v="152"/>
        <pc:sldMkLst>
          <pc:docMk/>
          <pc:sldMk cId="334553326" sldId="436"/>
        </pc:sldMkLst>
      </pc:sldChg>
      <pc:sldChg chg="addSp delSp modSp add del">
        <pc:chgData name="Stephanie Laird" userId="S::s.laird@roehampton.ac.uk::f3565a0c-4cea-4bac-b83f-2d44d5e22a91" providerId="AD" clId="Web-{9E80FE97-59B0-DBBD-0FD0-28FEEC98026A}" dt="2024-07-03T15:08:42.863" v="153" actId="1076"/>
        <pc:sldMkLst>
          <pc:docMk/>
          <pc:sldMk cId="788974012" sldId="437"/>
        </pc:sldMkLst>
      </pc:sldChg>
      <pc:sldChg chg="addSp delSp modSp new">
        <pc:chgData name="Stephanie Laird" userId="S::s.laird@roehampton.ac.uk::f3565a0c-4cea-4bac-b83f-2d44d5e22a91" providerId="AD" clId="Web-{9E80FE97-59B0-DBBD-0FD0-28FEEC98026A}" dt="2024-07-03T14:56:02.771" v="48" actId="14100"/>
        <pc:sldMkLst>
          <pc:docMk/>
          <pc:sldMk cId="2840255839" sldId="444"/>
        </pc:sldMkLst>
      </pc:sldChg>
      <pc:sldChg chg="addSp modSp new mod modClrScheme chgLayout">
        <pc:chgData name="Stephanie Laird" userId="S::s.laird@roehampton.ac.uk::f3565a0c-4cea-4bac-b83f-2d44d5e22a91" providerId="AD" clId="Web-{9E80FE97-59B0-DBBD-0FD0-28FEEC98026A}" dt="2024-07-03T15:07:36.565" v="143" actId="14100"/>
        <pc:sldMkLst>
          <pc:docMk/>
          <pc:sldMk cId="3707758863" sldId="445"/>
        </pc:sldMkLst>
      </pc:sldChg>
      <pc:sldChg chg="new del">
        <pc:chgData name="Stephanie Laird" userId="S::s.laird@roehampton.ac.uk::f3565a0c-4cea-4bac-b83f-2d44d5e22a91" providerId="AD" clId="Web-{9E80FE97-59B0-DBBD-0FD0-28FEEC98026A}" dt="2024-07-03T15:04:18.171" v="108"/>
        <pc:sldMkLst>
          <pc:docMk/>
          <pc:sldMk cId="197676687" sldId="446"/>
        </pc:sldMkLst>
      </pc:sldChg>
      <pc:sldChg chg="new del">
        <pc:chgData name="Stephanie Laird" userId="S::s.laird@roehampton.ac.uk::f3565a0c-4cea-4bac-b83f-2d44d5e22a91" providerId="AD" clId="Web-{9E80FE97-59B0-DBBD-0FD0-28FEEC98026A}" dt="2024-07-03T15:04:19.499" v="109"/>
        <pc:sldMkLst>
          <pc:docMk/>
          <pc:sldMk cId="2855945192" sldId="447"/>
        </pc:sldMkLst>
      </pc:sldChg>
      <pc:sldChg chg="addSp delSp modSp new">
        <pc:chgData name="Stephanie Laird" userId="S::s.laird@roehampton.ac.uk::f3565a0c-4cea-4bac-b83f-2d44d5e22a91" providerId="AD" clId="Web-{9E80FE97-59B0-DBBD-0FD0-28FEEC98026A}" dt="2024-07-03T15:05:30.797" v="122" actId="1076"/>
        <pc:sldMkLst>
          <pc:docMk/>
          <pc:sldMk cId="4033555831" sldId="448"/>
        </pc:sldMkLst>
      </pc:sldChg>
      <pc:sldMasterChg chg="addSldLayout">
        <pc:chgData name="Stephanie Laird" userId="S::s.laird@roehampton.ac.uk::f3565a0c-4cea-4bac-b83f-2d44d5e22a91" providerId="AD" clId="Web-{9E80FE97-59B0-DBBD-0FD0-28FEEC98026A}" dt="2024-07-03T14:59:53.603" v="68"/>
        <pc:sldMasterMkLst>
          <pc:docMk/>
          <pc:sldMasterMk cId="0" sldId="2147483656"/>
        </pc:sldMasterMkLst>
        <pc:sldLayoutChg chg="add">
          <pc:chgData name="Stephanie Laird" userId="S::s.laird@roehampton.ac.uk::f3565a0c-4cea-4bac-b83f-2d44d5e22a91" providerId="AD" clId="Web-{9E80FE97-59B0-DBBD-0FD0-28FEEC98026A}" dt="2024-07-03T14:59:53.556" v="66"/>
          <pc:sldLayoutMkLst>
            <pc:docMk/>
            <pc:sldMasterMk cId="0" sldId="2147483656"/>
            <pc:sldLayoutMk cId="2097061223" sldId="2147483693"/>
          </pc:sldLayoutMkLst>
        </pc:sldLayoutChg>
        <pc:sldLayoutChg chg="add">
          <pc:chgData name="Stephanie Laird" userId="S::s.laird@roehampton.ac.uk::f3565a0c-4cea-4bac-b83f-2d44d5e22a91" providerId="AD" clId="Web-{9E80FE97-59B0-DBBD-0FD0-28FEEC98026A}" dt="2024-07-03T14:59:53.603" v="68"/>
          <pc:sldLayoutMkLst>
            <pc:docMk/>
            <pc:sldMasterMk cId="0" sldId="2147483656"/>
            <pc:sldLayoutMk cId="2076081480" sldId="2147483694"/>
          </pc:sldLayoutMkLst>
        </pc:sldLayoutChg>
      </pc:sldMasterChg>
    </pc:docChg>
  </pc:docChgLst>
  <pc:docChgLst>
    <pc:chgData name="Stephanie Laird" userId="S::s.laird@roehampton.ac.uk::f3565a0c-4cea-4bac-b83f-2d44d5e22a91" providerId="AD" clId="Web-{6102DD26-ED24-64C8-8B9C-273141E9F241}"/>
    <pc:docChg chg="modSld">
      <pc:chgData name="Stephanie Laird" userId="S::s.laird@roehampton.ac.uk::f3565a0c-4cea-4bac-b83f-2d44d5e22a91" providerId="AD" clId="Web-{6102DD26-ED24-64C8-8B9C-273141E9F241}" dt="2024-07-04T07:40:33.550" v="1" actId="20577"/>
      <pc:docMkLst>
        <pc:docMk/>
      </pc:docMkLst>
      <pc:sldChg chg="modSp">
        <pc:chgData name="Stephanie Laird" userId="S::s.laird@roehampton.ac.uk::f3565a0c-4cea-4bac-b83f-2d44d5e22a91" providerId="AD" clId="Web-{6102DD26-ED24-64C8-8B9C-273141E9F241}" dt="2024-07-04T07:31:36.451" v="0" actId="20577"/>
        <pc:sldMkLst>
          <pc:docMk/>
          <pc:sldMk cId="891864261" sldId="439"/>
        </pc:sldMkLst>
      </pc:sldChg>
      <pc:sldChg chg="modSp">
        <pc:chgData name="Stephanie Laird" userId="S::s.laird@roehampton.ac.uk::f3565a0c-4cea-4bac-b83f-2d44d5e22a91" providerId="AD" clId="Web-{6102DD26-ED24-64C8-8B9C-273141E9F241}" dt="2024-07-04T07:40:33.550" v="1" actId="20577"/>
        <pc:sldMkLst>
          <pc:docMk/>
          <pc:sldMk cId="1894159324" sldId="449"/>
        </pc:sldMkLst>
      </pc:sldChg>
    </pc:docChg>
  </pc:docChgLst>
  <pc:docChgLst>
    <pc:chgData name="Stephanie Laird" userId="S::s.laird@roehampton.ac.uk::f3565a0c-4cea-4bac-b83f-2d44d5e22a91" providerId="AD" clId="Web-{320198D3-39F2-FD1E-1EB4-206BF748951D}"/>
    <pc:docChg chg="addSld delSld modSld">
      <pc:chgData name="Stephanie Laird" userId="S::s.laird@roehampton.ac.uk::f3565a0c-4cea-4bac-b83f-2d44d5e22a91" providerId="AD" clId="Web-{320198D3-39F2-FD1E-1EB4-206BF748951D}" dt="2024-07-03T13:58:29.315" v="286"/>
      <pc:docMkLst>
        <pc:docMk/>
      </pc:docMkLst>
      <pc:sldChg chg="del">
        <pc:chgData name="Stephanie Laird" userId="S::s.laird@roehampton.ac.uk::f3565a0c-4cea-4bac-b83f-2d44d5e22a91" providerId="AD" clId="Web-{320198D3-39F2-FD1E-1EB4-206BF748951D}" dt="2024-07-03T13:56:01.608" v="274"/>
        <pc:sldMkLst>
          <pc:docMk/>
          <pc:sldMk cId="1969214822" sldId="346"/>
        </pc:sldMkLst>
      </pc:sldChg>
      <pc:sldChg chg="modSp mod modClrScheme chgLayout">
        <pc:chgData name="Stephanie Laird" userId="S::s.laird@roehampton.ac.uk::f3565a0c-4cea-4bac-b83f-2d44d5e22a91" providerId="AD" clId="Web-{320198D3-39F2-FD1E-1EB4-206BF748951D}" dt="2024-07-03T13:58:29.315" v="286"/>
        <pc:sldMkLst>
          <pc:docMk/>
          <pc:sldMk cId="3653099819" sldId="349"/>
        </pc:sldMkLst>
      </pc:sldChg>
      <pc:sldChg chg="del">
        <pc:chgData name="Stephanie Laird" userId="S::s.laird@roehampton.ac.uk::f3565a0c-4cea-4bac-b83f-2d44d5e22a91" providerId="AD" clId="Web-{320198D3-39F2-FD1E-1EB4-206BF748951D}" dt="2024-07-03T13:23:39.745" v="0"/>
        <pc:sldMkLst>
          <pc:docMk/>
          <pc:sldMk cId="1679691051" sldId="356"/>
        </pc:sldMkLst>
      </pc:sldChg>
      <pc:sldChg chg="modSp del">
        <pc:chgData name="Stephanie Laird" userId="S::s.laird@roehampton.ac.uk::f3565a0c-4cea-4bac-b83f-2d44d5e22a91" providerId="AD" clId="Web-{320198D3-39F2-FD1E-1EB4-206BF748951D}" dt="2024-07-03T13:32:41.040" v="160"/>
        <pc:sldMkLst>
          <pc:docMk/>
          <pc:sldMk cId="3357974921" sldId="357"/>
        </pc:sldMkLst>
      </pc:sldChg>
      <pc:sldChg chg="del">
        <pc:chgData name="Stephanie Laird" userId="S::s.laird@roehampton.ac.uk::f3565a0c-4cea-4bac-b83f-2d44d5e22a91" providerId="AD" clId="Web-{320198D3-39F2-FD1E-1EB4-206BF748951D}" dt="2024-07-03T13:33:10.432" v="161"/>
        <pc:sldMkLst>
          <pc:docMk/>
          <pc:sldMk cId="3990366786" sldId="358"/>
        </pc:sldMkLst>
      </pc:sldChg>
      <pc:sldChg chg="del">
        <pc:chgData name="Stephanie Laird" userId="S::s.laird@roehampton.ac.uk::f3565a0c-4cea-4bac-b83f-2d44d5e22a91" providerId="AD" clId="Web-{320198D3-39F2-FD1E-1EB4-206BF748951D}" dt="2024-07-03T13:34:46.997" v="169"/>
        <pc:sldMkLst>
          <pc:docMk/>
          <pc:sldMk cId="2006474215" sldId="359"/>
        </pc:sldMkLst>
      </pc:sldChg>
      <pc:sldChg chg="addSp delSp modSp del">
        <pc:chgData name="Stephanie Laird" userId="S::s.laird@roehampton.ac.uk::f3565a0c-4cea-4bac-b83f-2d44d5e22a91" providerId="AD" clId="Web-{320198D3-39F2-FD1E-1EB4-206BF748951D}" dt="2024-07-03T13:37:55.626" v="223"/>
        <pc:sldMkLst>
          <pc:docMk/>
          <pc:sldMk cId="4254122190" sldId="360"/>
        </pc:sldMkLst>
      </pc:sldChg>
      <pc:sldChg chg="delSp del">
        <pc:chgData name="Stephanie Laird" userId="S::s.laird@roehampton.ac.uk::f3565a0c-4cea-4bac-b83f-2d44d5e22a91" providerId="AD" clId="Web-{320198D3-39F2-FD1E-1EB4-206BF748951D}" dt="2024-07-03T13:38:31.581" v="229"/>
        <pc:sldMkLst>
          <pc:docMk/>
          <pc:sldMk cId="1747980208" sldId="361"/>
        </pc:sldMkLst>
      </pc:sldChg>
      <pc:sldChg chg="del">
        <pc:chgData name="Stephanie Laird" userId="S::s.laird@roehampton.ac.uk::f3565a0c-4cea-4bac-b83f-2d44d5e22a91" providerId="AD" clId="Web-{320198D3-39F2-FD1E-1EB4-206BF748951D}" dt="2024-07-03T13:38:33.315" v="230"/>
        <pc:sldMkLst>
          <pc:docMk/>
          <pc:sldMk cId="2007907887" sldId="362"/>
        </pc:sldMkLst>
      </pc:sldChg>
      <pc:sldChg chg="delSp modSp del">
        <pc:chgData name="Stephanie Laird" userId="S::s.laird@roehampton.ac.uk::f3565a0c-4cea-4bac-b83f-2d44d5e22a91" providerId="AD" clId="Web-{320198D3-39F2-FD1E-1EB4-206BF748951D}" dt="2024-07-03T13:55:22.310" v="271"/>
        <pc:sldMkLst>
          <pc:docMk/>
          <pc:sldMk cId="3135264763" sldId="363"/>
        </pc:sldMkLst>
      </pc:sldChg>
      <pc:sldChg chg="del">
        <pc:chgData name="Stephanie Laird" userId="S::s.laird@roehampton.ac.uk::f3565a0c-4cea-4bac-b83f-2d44d5e22a91" providerId="AD" clId="Web-{320198D3-39F2-FD1E-1EB4-206BF748951D}" dt="2024-07-03T13:36:02.139" v="211"/>
        <pc:sldMkLst>
          <pc:docMk/>
          <pc:sldMk cId="3923226278" sldId="364"/>
        </pc:sldMkLst>
      </pc:sldChg>
      <pc:sldChg chg="modSp">
        <pc:chgData name="Stephanie Laird" userId="S::s.laird@roehampton.ac.uk::f3565a0c-4cea-4bac-b83f-2d44d5e22a91" providerId="AD" clId="Web-{320198D3-39F2-FD1E-1EB4-206BF748951D}" dt="2024-07-03T13:24:14.199" v="1" actId="20577"/>
        <pc:sldMkLst>
          <pc:docMk/>
          <pc:sldMk cId="131210363" sldId="367"/>
        </pc:sldMkLst>
      </pc:sldChg>
      <pc:sldChg chg="modSp">
        <pc:chgData name="Stephanie Laird" userId="S::s.laird@roehampton.ac.uk::f3565a0c-4cea-4bac-b83f-2d44d5e22a91" providerId="AD" clId="Web-{320198D3-39F2-FD1E-1EB4-206BF748951D}" dt="2024-07-03T13:24:51.137" v="7" actId="20577"/>
        <pc:sldMkLst>
          <pc:docMk/>
          <pc:sldMk cId="877913043" sldId="388"/>
        </pc:sldMkLst>
      </pc:sldChg>
      <pc:sldChg chg="modSp add del">
        <pc:chgData name="Stephanie Laird" userId="S::s.laird@roehampton.ac.uk::f3565a0c-4cea-4bac-b83f-2d44d5e22a91" providerId="AD" clId="Web-{320198D3-39F2-FD1E-1EB4-206BF748951D}" dt="2024-07-03T13:34:22.324" v="168" actId="20577"/>
        <pc:sldMkLst>
          <pc:docMk/>
          <pc:sldMk cId="1628560824" sldId="412"/>
        </pc:sldMkLst>
      </pc:sldChg>
      <pc:sldChg chg="add del">
        <pc:chgData name="Stephanie Laird" userId="S::s.laird@roehampton.ac.uk::f3565a0c-4cea-4bac-b83f-2d44d5e22a91" providerId="AD" clId="Web-{320198D3-39F2-FD1E-1EB4-206BF748951D}" dt="2024-07-03T13:30:26.427" v="138"/>
        <pc:sldMkLst>
          <pc:docMk/>
          <pc:sldMk cId="1293900174" sldId="423"/>
        </pc:sldMkLst>
      </pc:sldChg>
      <pc:sldChg chg="addSp delSp modSp add del">
        <pc:chgData name="Stephanie Laird" userId="S::s.laird@roehampton.ac.uk::f3565a0c-4cea-4bac-b83f-2d44d5e22a91" providerId="AD" clId="Web-{320198D3-39F2-FD1E-1EB4-206BF748951D}" dt="2024-07-03T13:32:30.165" v="159" actId="1076"/>
        <pc:sldMkLst>
          <pc:docMk/>
          <pc:sldMk cId="1094670453" sldId="426"/>
        </pc:sldMkLst>
      </pc:sldChg>
      <pc:sldChg chg="add del">
        <pc:chgData name="Stephanie Laird" userId="S::s.laird@roehampton.ac.uk::f3565a0c-4cea-4bac-b83f-2d44d5e22a91" providerId="AD" clId="Web-{320198D3-39F2-FD1E-1EB4-206BF748951D}" dt="2024-07-03T13:30:26.443" v="139"/>
        <pc:sldMkLst>
          <pc:docMk/>
          <pc:sldMk cId="3056473470" sldId="427"/>
        </pc:sldMkLst>
      </pc:sldChg>
      <pc:sldChg chg="add del">
        <pc:chgData name="Stephanie Laird" userId="S::s.laird@roehampton.ac.uk::f3565a0c-4cea-4bac-b83f-2d44d5e22a91" providerId="AD" clId="Web-{320198D3-39F2-FD1E-1EB4-206BF748951D}" dt="2024-07-03T13:38:18.096" v="226"/>
        <pc:sldMkLst>
          <pc:docMk/>
          <pc:sldMk cId="2700989378" sldId="428"/>
        </pc:sldMkLst>
      </pc:sldChg>
      <pc:sldChg chg="add del">
        <pc:chgData name="Stephanie Laird" userId="S::s.laird@roehampton.ac.uk::f3565a0c-4cea-4bac-b83f-2d44d5e22a91" providerId="AD" clId="Web-{320198D3-39F2-FD1E-1EB4-206BF748951D}" dt="2024-07-03T13:38:18.111" v="227"/>
        <pc:sldMkLst>
          <pc:docMk/>
          <pc:sldMk cId="3787810659" sldId="429"/>
        </pc:sldMkLst>
      </pc:sldChg>
      <pc:sldChg chg="modSp add del">
        <pc:chgData name="Stephanie Laird" userId="S::s.laird@roehampton.ac.uk::f3565a0c-4cea-4bac-b83f-2d44d5e22a91" providerId="AD" clId="Web-{320198D3-39F2-FD1E-1EB4-206BF748951D}" dt="2024-07-03T13:56:42.578" v="276" actId="1076"/>
        <pc:sldMkLst>
          <pc:docMk/>
          <pc:sldMk cId="3976285689" sldId="430"/>
        </pc:sldMkLst>
      </pc:sldChg>
      <pc:sldChg chg="modSp add del">
        <pc:chgData name="Stephanie Laird" userId="S::s.laird@roehampton.ac.uk::f3565a0c-4cea-4bac-b83f-2d44d5e22a91" providerId="AD" clId="Web-{320198D3-39F2-FD1E-1EB4-206BF748951D}" dt="2024-07-03T13:57:51.095" v="283" actId="14100"/>
        <pc:sldMkLst>
          <pc:docMk/>
          <pc:sldMk cId="3119745506" sldId="431"/>
        </pc:sldMkLst>
      </pc:sldChg>
      <pc:sldChg chg="modSp add del">
        <pc:chgData name="Stephanie Laird" userId="S::s.laird@roehampton.ac.uk::f3565a0c-4cea-4bac-b83f-2d44d5e22a91" providerId="AD" clId="Web-{320198D3-39F2-FD1E-1EB4-206BF748951D}" dt="2024-07-03T13:58:03.298" v="285" actId="14100"/>
        <pc:sldMkLst>
          <pc:docMk/>
          <pc:sldMk cId="3377228015" sldId="432"/>
        </pc:sldMkLst>
      </pc:sldChg>
      <pc:sldChg chg="addSp delSp modSp add del addAnim modAnim">
        <pc:chgData name="Stephanie Laird" userId="S::s.laird@roehampton.ac.uk::f3565a0c-4cea-4bac-b83f-2d44d5e22a91" providerId="AD" clId="Web-{320198D3-39F2-FD1E-1EB4-206BF748951D}" dt="2024-07-03T13:37:30.954" v="222"/>
        <pc:sldMkLst>
          <pc:docMk/>
          <pc:sldMk cId="2608124094" sldId="435"/>
        </pc:sldMkLst>
      </pc:sldChg>
      <pc:sldChg chg="addSp modSp">
        <pc:chgData name="Stephanie Laird" userId="S::s.laird@roehampton.ac.uk::f3565a0c-4cea-4bac-b83f-2d44d5e22a91" providerId="AD" clId="Web-{320198D3-39F2-FD1E-1EB4-206BF748951D}" dt="2024-07-03T13:33:53.605" v="166" actId="1076"/>
        <pc:sldMkLst>
          <pc:docMk/>
          <pc:sldMk cId="891864261" sldId="439"/>
        </pc:sldMkLst>
      </pc:sldChg>
      <pc:sldChg chg="del">
        <pc:chgData name="Stephanie Laird" userId="S::s.laird@roehampton.ac.uk::f3565a0c-4cea-4bac-b83f-2d44d5e22a91" providerId="AD" clId="Web-{320198D3-39F2-FD1E-1EB4-206BF748951D}" dt="2024-07-03T13:28:39.737" v="115"/>
        <pc:sldMkLst>
          <pc:docMk/>
          <pc:sldMk cId="3790354475" sldId="440"/>
        </pc:sldMkLst>
      </pc:sldChg>
      <pc:sldChg chg="del">
        <pc:chgData name="Stephanie Laird" userId="S::s.laird@roehampton.ac.uk::f3565a0c-4cea-4bac-b83f-2d44d5e22a91" providerId="AD" clId="Web-{320198D3-39F2-FD1E-1EB4-206BF748951D}" dt="2024-07-03T13:28:42.487" v="116"/>
        <pc:sldMkLst>
          <pc:docMk/>
          <pc:sldMk cId="3462955638" sldId="441"/>
        </pc:sldMkLst>
      </pc:sldChg>
      <pc:sldChg chg="add del">
        <pc:chgData name="Stephanie Laird" userId="S::s.laird@roehampton.ac.uk::f3565a0c-4cea-4bac-b83f-2d44d5e22a91" providerId="AD" clId="Web-{320198D3-39F2-FD1E-1EB4-206BF748951D}" dt="2024-07-03T13:26:02.905" v="42"/>
        <pc:sldMkLst>
          <pc:docMk/>
          <pc:sldMk cId="3265887257" sldId="442"/>
        </pc:sldMkLst>
      </pc:sldChg>
      <pc:sldChg chg="del">
        <pc:chgData name="Stephanie Laird" userId="S::s.laird@roehampton.ac.uk::f3565a0c-4cea-4bac-b83f-2d44d5e22a91" providerId="AD" clId="Web-{320198D3-39F2-FD1E-1EB4-206BF748951D}" dt="2024-07-03T13:25:43.717" v="40"/>
        <pc:sldMkLst>
          <pc:docMk/>
          <pc:sldMk cId="815110386" sldId="443"/>
        </pc:sldMkLst>
      </pc:sldChg>
      <pc:sldChg chg="addSp delSp modSp add replId">
        <pc:chgData name="Stephanie Laird" userId="S::s.laird@roehampton.ac.uk::f3565a0c-4cea-4bac-b83f-2d44d5e22a91" providerId="AD" clId="Web-{320198D3-39F2-FD1E-1EB4-206BF748951D}" dt="2024-07-03T13:55:13.935" v="270" actId="1076"/>
        <pc:sldMkLst>
          <pc:docMk/>
          <pc:sldMk cId="3323792581" sldId="443"/>
        </pc:sldMkLst>
      </pc:sldChg>
      <pc:sldChg chg="add del">
        <pc:chgData name="Stephanie Laird" userId="S::s.laird@roehampton.ac.uk::f3565a0c-4cea-4bac-b83f-2d44d5e22a91" providerId="AD" clId="Web-{320198D3-39F2-FD1E-1EB4-206BF748951D}" dt="2024-07-03T13:31:47.883" v="151"/>
        <pc:sldMkLst>
          <pc:docMk/>
          <pc:sldMk cId="4178237410" sldId="443"/>
        </pc:sldMkLst>
      </pc:sldChg>
      <pc:sldChg chg="add del replId">
        <pc:chgData name="Stephanie Laird" userId="S::s.laird@roehampton.ac.uk::f3565a0c-4cea-4bac-b83f-2d44d5e22a91" providerId="AD" clId="Web-{320198D3-39F2-FD1E-1EB4-206BF748951D}" dt="2024-07-03T13:40:01.442" v="253"/>
        <pc:sldMkLst>
          <pc:docMk/>
          <pc:sldMk cId="4184633729" sldId="444"/>
        </pc:sldMkLst>
      </pc:sldChg>
      <pc:sldChg chg="add del replId">
        <pc:chgData name="Stephanie Laird" userId="S::s.laird@roehampton.ac.uk::f3565a0c-4cea-4bac-b83f-2d44d5e22a91" providerId="AD" clId="Web-{320198D3-39F2-FD1E-1EB4-206BF748951D}" dt="2024-07-03T13:39:58.786" v="252"/>
        <pc:sldMkLst>
          <pc:docMk/>
          <pc:sldMk cId="2971379974" sldId="445"/>
        </pc:sldMkLst>
      </pc:sldChg>
      <pc:sldMasterChg chg="addSldLayout">
        <pc:chgData name="Stephanie Laird" userId="S::s.laird@roehampton.ac.uk::f3565a0c-4cea-4bac-b83f-2d44d5e22a91" providerId="AD" clId="Web-{320198D3-39F2-FD1E-1EB4-206BF748951D}" dt="2024-07-03T13:26:02.905" v="42"/>
        <pc:sldMasterMkLst>
          <pc:docMk/>
          <pc:sldMasterMk cId="0" sldId="2147483656"/>
        </pc:sldMasterMkLst>
        <pc:sldLayoutChg chg="add replId">
          <pc:chgData name="Stephanie Laird" userId="S::s.laird@roehampton.ac.uk::f3565a0c-4cea-4bac-b83f-2d44d5e22a91" providerId="AD" clId="Web-{320198D3-39F2-FD1E-1EB4-206BF748951D}" dt="2024-07-03T13:26:02.905" v="42"/>
          <pc:sldLayoutMkLst>
            <pc:docMk/>
            <pc:sldMasterMk cId="0" sldId="2147483656"/>
            <pc:sldLayoutMk cId="2509399161" sldId="2147483692"/>
          </pc:sldLayoutMkLst>
        </pc:sldLayoutChg>
      </pc:sldMasterChg>
    </pc:docChg>
  </pc:docChgLst>
  <pc:docChgLst>
    <pc:chgData name="Stephanie Laird" userId="S::s.laird@roehampton.ac.uk::f3565a0c-4cea-4bac-b83f-2d44d5e22a91" providerId="AD" clId="Web-{EF54A689-9706-249C-7A76-4DD06C21B1A9}"/>
    <pc:docChg chg="modSld">
      <pc:chgData name="Stephanie Laird" userId="S::s.laird@roehampton.ac.uk::f3565a0c-4cea-4bac-b83f-2d44d5e22a91" providerId="AD" clId="Web-{EF54A689-9706-249C-7A76-4DD06C21B1A9}" dt="2025-07-02T15:46:10.993" v="42" actId="20577"/>
      <pc:docMkLst>
        <pc:docMk/>
      </pc:docMkLst>
      <pc:sldChg chg="modSp">
        <pc:chgData name="Stephanie Laird" userId="S::s.laird@roehampton.ac.uk::f3565a0c-4cea-4bac-b83f-2d44d5e22a91" providerId="AD" clId="Web-{EF54A689-9706-249C-7A76-4DD06C21B1A9}" dt="2025-07-02T15:46:10.993" v="42" actId="20577"/>
        <pc:sldMkLst>
          <pc:docMk/>
          <pc:sldMk cId="2840255839" sldId="444"/>
        </pc:sldMkLst>
        <pc:spChg chg="mod">
          <ac:chgData name="Stephanie Laird" userId="S::s.laird@roehampton.ac.uk::f3565a0c-4cea-4bac-b83f-2d44d5e22a91" providerId="AD" clId="Web-{EF54A689-9706-249C-7A76-4DD06C21B1A9}" dt="2025-07-02T15:46:10.993" v="42" actId="20577"/>
          <ac:spMkLst>
            <pc:docMk/>
            <pc:sldMk cId="2840255839" sldId="444"/>
            <ac:spMk id="6" creationId="{1FE9B09F-F352-4C53-9851-607341380104}"/>
          </ac:spMkLst>
        </pc:spChg>
      </pc:sldChg>
    </pc:docChg>
  </pc:docChgLst>
  <pc:docChgLst>
    <pc:chgData name="Stephanie Laird" userId="S::s.laird@roehampton.ac.uk::f3565a0c-4cea-4bac-b83f-2d44d5e22a91" providerId="AD" clId="Web-{4D7989C0-8CA6-0DF8-A679-99ADE4E22A3F}"/>
    <pc:docChg chg="addSld delSld modSld">
      <pc:chgData name="Stephanie Laird" userId="S::s.laird@roehampton.ac.uk::f3565a0c-4cea-4bac-b83f-2d44d5e22a91" providerId="AD" clId="Web-{4D7989C0-8CA6-0DF8-A679-99ADE4E22A3F}" dt="2025-07-02T14:56:22.494" v="193"/>
      <pc:docMkLst>
        <pc:docMk/>
      </pc:docMkLst>
      <pc:sldChg chg="modSp">
        <pc:chgData name="Stephanie Laird" userId="S::s.laird@roehampton.ac.uk::f3565a0c-4cea-4bac-b83f-2d44d5e22a91" providerId="AD" clId="Web-{4D7989C0-8CA6-0DF8-A679-99ADE4E22A3F}" dt="2025-07-02T11:41:16.590" v="3" actId="20577"/>
        <pc:sldMkLst>
          <pc:docMk/>
          <pc:sldMk cId="877913043" sldId="388"/>
        </pc:sldMkLst>
        <pc:spChg chg="mod">
          <ac:chgData name="Stephanie Laird" userId="S::s.laird@roehampton.ac.uk::f3565a0c-4cea-4bac-b83f-2d44d5e22a91" providerId="AD" clId="Web-{4D7989C0-8CA6-0DF8-A679-99ADE4E22A3F}" dt="2025-07-02T11:41:16.590" v="3" actId="20577"/>
          <ac:spMkLst>
            <pc:docMk/>
            <pc:sldMk cId="877913043" sldId="388"/>
            <ac:spMk id="16" creationId="{395058AA-319C-A9D2-24C8-DFE21F823C58}"/>
          </ac:spMkLst>
        </pc:spChg>
      </pc:sldChg>
      <pc:sldChg chg="modSp">
        <pc:chgData name="Stephanie Laird" userId="S::s.laird@roehampton.ac.uk::f3565a0c-4cea-4bac-b83f-2d44d5e22a91" providerId="AD" clId="Web-{4D7989C0-8CA6-0DF8-A679-99ADE4E22A3F}" dt="2025-07-02T11:42:05.107" v="18" actId="14100"/>
        <pc:sldMkLst>
          <pc:docMk/>
          <pc:sldMk cId="1628560824" sldId="412"/>
        </pc:sldMkLst>
        <pc:spChg chg="mod">
          <ac:chgData name="Stephanie Laird" userId="S::s.laird@roehampton.ac.uk::f3565a0c-4cea-4bac-b83f-2d44d5e22a91" providerId="AD" clId="Web-{4D7989C0-8CA6-0DF8-A679-99ADE4E22A3F}" dt="2025-07-02T11:42:05.107" v="18" actId="14100"/>
          <ac:spMkLst>
            <pc:docMk/>
            <pc:sldMk cId="1628560824" sldId="412"/>
            <ac:spMk id="4" creationId="{8B2ED0FA-855B-241B-BC0A-AE70B40630F9}"/>
          </ac:spMkLst>
        </pc:spChg>
      </pc:sldChg>
      <pc:sldChg chg="addSp modSp">
        <pc:chgData name="Stephanie Laird" userId="S::s.laird@roehampton.ac.uk::f3565a0c-4cea-4bac-b83f-2d44d5e22a91" providerId="AD" clId="Web-{4D7989C0-8CA6-0DF8-A679-99ADE4E22A3F}" dt="2025-07-02T14:49:19.103" v="120" actId="1076"/>
        <pc:sldMkLst>
          <pc:docMk/>
          <pc:sldMk cId="2700989378" sldId="428"/>
        </pc:sldMkLst>
        <pc:spChg chg="add mod">
          <ac:chgData name="Stephanie Laird" userId="S::s.laird@roehampton.ac.uk::f3565a0c-4cea-4bac-b83f-2d44d5e22a91" providerId="AD" clId="Web-{4D7989C0-8CA6-0DF8-A679-99ADE4E22A3F}" dt="2025-07-02T14:49:19.103" v="120" actId="1076"/>
          <ac:spMkLst>
            <pc:docMk/>
            <pc:sldMk cId="2700989378" sldId="428"/>
            <ac:spMk id="2" creationId="{92C448B8-2DBD-D761-636C-2050142562E0}"/>
          </ac:spMkLst>
        </pc:spChg>
      </pc:sldChg>
      <pc:sldChg chg="modSp">
        <pc:chgData name="Stephanie Laird" userId="S::s.laird@roehampton.ac.uk::f3565a0c-4cea-4bac-b83f-2d44d5e22a91" providerId="AD" clId="Web-{4D7989C0-8CA6-0DF8-A679-99ADE4E22A3F}" dt="2025-07-02T11:51:07.533" v="75" actId="1076"/>
        <pc:sldMkLst>
          <pc:docMk/>
          <pc:sldMk cId="3976285689" sldId="430"/>
        </pc:sldMkLst>
        <pc:spChg chg="mod">
          <ac:chgData name="Stephanie Laird" userId="S::s.laird@roehampton.ac.uk::f3565a0c-4cea-4bac-b83f-2d44d5e22a91" providerId="AD" clId="Web-{4D7989C0-8CA6-0DF8-A679-99ADE4E22A3F}" dt="2025-07-02T11:51:04.220" v="74" actId="1076"/>
          <ac:spMkLst>
            <pc:docMk/>
            <pc:sldMk cId="3976285689" sldId="430"/>
            <ac:spMk id="11" creationId="{6C0811D4-4084-823F-E6C1-F5A1A68D67D7}"/>
          </ac:spMkLst>
        </pc:spChg>
        <pc:picChg chg="mod">
          <ac:chgData name="Stephanie Laird" userId="S::s.laird@roehampton.ac.uk::f3565a0c-4cea-4bac-b83f-2d44d5e22a91" providerId="AD" clId="Web-{4D7989C0-8CA6-0DF8-A679-99ADE4E22A3F}" dt="2025-07-02T11:51:07.533" v="75" actId="1076"/>
          <ac:picMkLst>
            <pc:docMk/>
            <pc:sldMk cId="3976285689" sldId="430"/>
            <ac:picMk id="13" creationId="{24390A2A-68E0-1B4B-C3C8-C44D4A95637B}"/>
          </ac:picMkLst>
        </pc:picChg>
      </pc:sldChg>
      <pc:sldChg chg="addSp delSp modSp">
        <pc:chgData name="Stephanie Laird" userId="S::s.laird@roehampton.ac.uk::f3565a0c-4cea-4bac-b83f-2d44d5e22a91" providerId="AD" clId="Web-{4D7989C0-8CA6-0DF8-A679-99ADE4E22A3F}" dt="2025-07-02T14:42:08.274" v="94" actId="1076"/>
        <pc:sldMkLst>
          <pc:docMk/>
          <pc:sldMk cId="3119745506" sldId="431"/>
        </pc:sldMkLst>
        <pc:spChg chg="mod">
          <ac:chgData name="Stephanie Laird" userId="S::s.laird@roehampton.ac.uk::f3565a0c-4cea-4bac-b83f-2d44d5e22a91" providerId="AD" clId="Web-{4D7989C0-8CA6-0DF8-A679-99ADE4E22A3F}" dt="2025-07-02T11:50:55.923" v="73" actId="20577"/>
          <ac:spMkLst>
            <pc:docMk/>
            <pc:sldMk cId="3119745506" sldId="431"/>
            <ac:spMk id="5" creationId="{8EFF7968-B3F2-49E5-AB4F-53C97905E6B1}"/>
          </ac:spMkLst>
        </pc:spChg>
        <pc:picChg chg="del">
          <ac:chgData name="Stephanie Laird" userId="S::s.laird@roehampton.ac.uk::f3565a0c-4cea-4bac-b83f-2d44d5e22a91" providerId="AD" clId="Web-{4D7989C0-8CA6-0DF8-A679-99ADE4E22A3F}" dt="2025-07-02T14:12:06.906" v="85"/>
          <ac:picMkLst>
            <pc:docMk/>
            <pc:sldMk cId="3119745506" sldId="431"/>
            <ac:picMk id="4" creationId="{28F58759-FCDB-833C-3F94-3F2EB7791BDA}"/>
          </ac:picMkLst>
        </pc:picChg>
        <pc:picChg chg="add mod">
          <ac:chgData name="Stephanie Laird" userId="S::s.laird@roehampton.ac.uk::f3565a0c-4cea-4bac-b83f-2d44d5e22a91" providerId="AD" clId="Web-{4D7989C0-8CA6-0DF8-A679-99ADE4E22A3F}" dt="2025-07-02T14:42:08.274" v="94" actId="1076"/>
          <ac:picMkLst>
            <pc:docMk/>
            <pc:sldMk cId="3119745506" sldId="431"/>
            <ac:picMk id="4" creationId="{7D2BEB29-FF78-6608-3C44-30D29B013ABA}"/>
          </ac:picMkLst>
        </pc:picChg>
      </pc:sldChg>
      <pc:sldChg chg="addSp delSp modSp">
        <pc:chgData name="Stephanie Laird" userId="S::s.laird@roehampton.ac.uk::f3565a0c-4cea-4bac-b83f-2d44d5e22a91" providerId="AD" clId="Web-{4D7989C0-8CA6-0DF8-A679-99ADE4E22A3F}" dt="2025-07-02T14:43:59.637" v="106"/>
        <pc:sldMkLst>
          <pc:docMk/>
          <pc:sldMk cId="3377228015" sldId="432"/>
        </pc:sldMkLst>
        <pc:spChg chg="mod">
          <ac:chgData name="Stephanie Laird" userId="S::s.laird@roehampton.ac.uk::f3565a0c-4cea-4bac-b83f-2d44d5e22a91" providerId="AD" clId="Web-{4D7989C0-8CA6-0DF8-A679-99ADE4E22A3F}" dt="2025-07-02T14:43:48.418" v="105"/>
          <ac:spMkLst>
            <pc:docMk/>
            <pc:sldMk cId="3377228015" sldId="432"/>
            <ac:spMk id="2" creationId="{33A27E0A-F52E-0523-5DC7-45C45BD46602}"/>
          </ac:spMkLst>
        </pc:spChg>
        <pc:picChg chg="add mod ord">
          <ac:chgData name="Stephanie Laird" userId="S::s.laird@roehampton.ac.uk::f3565a0c-4cea-4bac-b83f-2d44d5e22a91" providerId="AD" clId="Web-{4D7989C0-8CA6-0DF8-A679-99ADE4E22A3F}" dt="2025-07-02T14:43:59.637" v="106"/>
          <ac:picMkLst>
            <pc:docMk/>
            <pc:sldMk cId="3377228015" sldId="432"/>
            <ac:picMk id="3" creationId="{7DCD0CED-C569-D0A5-A9D0-719612D78282}"/>
          </ac:picMkLst>
        </pc:picChg>
        <pc:picChg chg="del">
          <ac:chgData name="Stephanie Laird" userId="S::s.laird@roehampton.ac.uk::f3565a0c-4cea-4bac-b83f-2d44d5e22a91" providerId="AD" clId="Web-{4D7989C0-8CA6-0DF8-A679-99ADE4E22A3F}" dt="2025-07-02T14:40:03.269" v="86"/>
          <ac:picMkLst>
            <pc:docMk/>
            <pc:sldMk cId="3377228015" sldId="432"/>
            <ac:picMk id="6" creationId="{B85E0910-BE25-B919-B508-6417C9A272B8}"/>
          </ac:picMkLst>
        </pc:picChg>
      </pc:sldChg>
      <pc:sldChg chg="modNotes">
        <pc:chgData name="Stephanie Laird" userId="S::s.laird@roehampton.ac.uk::f3565a0c-4cea-4bac-b83f-2d44d5e22a91" providerId="AD" clId="Web-{4D7989C0-8CA6-0DF8-A679-99ADE4E22A3F}" dt="2025-07-02T11:51:47.644" v="79"/>
        <pc:sldMkLst>
          <pc:docMk/>
          <pc:sldMk cId="2608124094" sldId="435"/>
        </pc:sldMkLst>
      </pc:sldChg>
      <pc:sldChg chg="delSp modSp">
        <pc:chgData name="Stephanie Laird" userId="S::s.laird@roehampton.ac.uk::f3565a0c-4cea-4bac-b83f-2d44d5e22a91" providerId="AD" clId="Web-{4D7989C0-8CA6-0DF8-A679-99ADE4E22A3F}" dt="2025-07-02T11:49:56.999" v="71" actId="1076"/>
        <pc:sldMkLst>
          <pc:docMk/>
          <pc:sldMk cId="2840255839" sldId="444"/>
        </pc:sldMkLst>
        <pc:spChg chg="del mod">
          <ac:chgData name="Stephanie Laird" userId="S::s.laird@roehampton.ac.uk::f3565a0c-4cea-4bac-b83f-2d44d5e22a91" providerId="AD" clId="Web-{4D7989C0-8CA6-0DF8-A679-99ADE4E22A3F}" dt="2025-07-02T11:49:53.968" v="70"/>
          <ac:spMkLst>
            <pc:docMk/>
            <pc:sldMk cId="2840255839" sldId="444"/>
            <ac:spMk id="4" creationId="{0F5A19AC-73E1-D480-8C5A-BBE9042A4F55}"/>
          </ac:spMkLst>
        </pc:spChg>
        <pc:spChg chg="mod">
          <ac:chgData name="Stephanie Laird" userId="S::s.laird@roehampton.ac.uk::f3565a0c-4cea-4bac-b83f-2d44d5e22a91" providerId="AD" clId="Web-{4D7989C0-8CA6-0DF8-A679-99ADE4E22A3F}" dt="2025-07-02T11:49:56.999" v="71" actId="1076"/>
          <ac:spMkLst>
            <pc:docMk/>
            <pc:sldMk cId="2840255839" sldId="444"/>
            <ac:spMk id="6" creationId="{1FE9B09F-F352-4C53-9851-607341380104}"/>
          </ac:spMkLst>
        </pc:spChg>
      </pc:sldChg>
      <pc:sldChg chg="addSp delSp modSp">
        <pc:chgData name="Stephanie Laird" userId="S::s.laird@roehampton.ac.uk::f3565a0c-4cea-4bac-b83f-2d44d5e22a91" providerId="AD" clId="Web-{4D7989C0-8CA6-0DF8-A679-99ADE4E22A3F}" dt="2025-07-02T14:46:09.236" v="108" actId="1076"/>
        <pc:sldMkLst>
          <pc:docMk/>
          <pc:sldMk cId="3707758863" sldId="445"/>
        </pc:sldMkLst>
        <pc:spChg chg="mod">
          <ac:chgData name="Stephanie Laird" userId="S::s.laird@roehampton.ac.uk::f3565a0c-4cea-4bac-b83f-2d44d5e22a91" providerId="AD" clId="Web-{4D7989C0-8CA6-0DF8-A679-99ADE4E22A3F}" dt="2025-07-02T13:56:17.454" v="84" actId="20577"/>
          <ac:spMkLst>
            <pc:docMk/>
            <pc:sldMk cId="3707758863" sldId="445"/>
            <ac:spMk id="10" creationId="{B71B97D5-3031-C842-B733-A33C256741BC}"/>
          </ac:spMkLst>
        </pc:spChg>
        <pc:picChg chg="del mod">
          <ac:chgData name="Stephanie Laird" userId="S::s.laird@roehampton.ac.uk::f3565a0c-4cea-4bac-b83f-2d44d5e22a91" providerId="AD" clId="Web-{4D7989C0-8CA6-0DF8-A679-99ADE4E22A3F}" dt="2025-07-02T14:40:06.191" v="88"/>
          <ac:picMkLst>
            <pc:docMk/>
            <pc:sldMk cId="3707758863" sldId="445"/>
            <ac:picMk id="2" creationId="{25A9119B-1D33-5204-EEF1-D18C1E08D764}"/>
          </ac:picMkLst>
        </pc:picChg>
        <pc:picChg chg="add mod">
          <ac:chgData name="Stephanie Laird" userId="S::s.laird@roehampton.ac.uk::f3565a0c-4cea-4bac-b83f-2d44d5e22a91" providerId="AD" clId="Web-{4D7989C0-8CA6-0DF8-A679-99ADE4E22A3F}" dt="2025-07-02T14:46:09.236" v="108" actId="1076"/>
          <ac:picMkLst>
            <pc:docMk/>
            <pc:sldMk cId="3707758863" sldId="445"/>
            <ac:picMk id="5" creationId="{CEBCA8B5-2A4F-BFEE-AB10-D2E52346CDE9}"/>
          </ac:picMkLst>
        </pc:picChg>
      </pc:sldChg>
      <pc:sldChg chg="new del">
        <pc:chgData name="Stephanie Laird" userId="S::s.laird@roehampton.ac.uk::f3565a0c-4cea-4bac-b83f-2d44d5e22a91" providerId="AD" clId="Web-{4D7989C0-8CA6-0DF8-A679-99ADE4E22A3F}" dt="2025-07-02T14:54:41.850" v="123"/>
        <pc:sldMkLst>
          <pc:docMk/>
          <pc:sldMk cId="802943009" sldId="451"/>
        </pc:sldMkLst>
      </pc:sldChg>
      <pc:sldChg chg="delSp modSp add replId">
        <pc:chgData name="Stephanie Laird" userId="S::s.laird@roehampton.ac.uk::f3565a0c-4cea-4bac-b83f-2d44d5e22a91" providerId="AD" clId="Web-{4D7989C0-8CA6-0DF8-A679-99ADE4E22A3F}" dt="2025-07-02T14:56:22.494" v="193"/>
        <pc:sldMkLst>
          <pc:docMk/>
          <pc:sldMk cId="3276917140" sldId="452"/>
        </pc:sldMkLst>
        <pc:spChg chg="mod">
          <ac:chgData name="Stephanie Laird" userId="S::s.laird@roehampton.ac.uk::f3565a0c-4cea-4bac-b83f-2d44d5e22a91" providerId="AD" clId="Web-{4D7989C0-8CA6-0DF8-A679-99ADE4E22A3F}" dt="2025-07-02T14:56:21.588" v="192" actId="20577"/>
          <ac:spMkLst>
            <pc:docMk/>
            <pc:sldMk cId="3276917140" sldId="452"/>
            <ac:spMk id="3" creationId="{D8ADA87F-D8B6-0ABC-D624-F162DC69E63B}"/>
          </ac:spMkLst>
        </pc:spChg>
        <pc:spChg chg="del mod">
          <ac:chgData name="Stephanie Laird" userId="S::s.laird@roehampton.ac.uk::f3565a0c-4cea-4bac-b83f-2d44d5e22a91" providerId="AD" clId="Web-{4D7989C0-8CA6-0DF8-A679-99ADE4E22A3F}" dt="2025-07-02T14:54:57.726" v="127"/>
          <ac:spMkLst>
            <pc:docMk/>
            <pc:sldMk cId="3276917140" sldId="452"/>
            <ac:spMk id="5" creationId="{05FB5EB2-2C2D-93AF-81F7-1503063FC70F}"/>
          </ac:spMkLst>
        </pc:spChg>
        <pc:spChg chg="mod">
          <ac:chgData name="Stephanie Laird" userId="S::s.laird@roehampton.ac.uk::f3565a0c-4cea-4bac-b83f-2d44d5e22a91" providerId="AD" clId="Web-{4D7989C0-8CA6-0DF8-A679-99ADE4E22A3F}" dt="2025-07-02T14:54:51.819" v="125" actId="20577"/>
          <ac:spMkLst>
            <pc:docMk/>
            <pc:sldMk cId="3276917140" sldId="452"/>
            <ac:spMk id="10" creationId="{E64B9ABE-C86A-DBCB-743B-18F118164353}"/>
          </ac:spMkLst>
        </pc:spChg>
        <pc:picChg chg="del">
          <ac:chgData name="Stephanie Laird" userId="S::s.laird@roehampton.ac.uk::f3565a0c-4cea-4bac-b83f-2d44d5e22a91" providerId="AD" clId="Web-{4D7989C0-8CA6-0DF8-A679-99ADE4E22A3F}" dt="2025-07-02T14:56:22.494" v="193"/>
          <ac:picMkLst>
            <pc:docMk/>
            <pc:sldMk cId="3276917140" sldId="452"/>
            <ac:picMk id="6" creationId="{2D1C1A33-8679-8894-5ED5-C89D280AA3A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23F349-DDD0-4883-9299-3D80560A6459}" type="datetimeFigureOut">
              <a:rPr lang="en-GB" smtClean="0"/>
              <a:t>02/07/2025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303862-5638-4173-BADC-4B0504DA4A15}" type="slidenum">
              <a:rPr lang="en-GB" smtClean="0"/>
              <a:t>‹#›</a:t>
            </a:fld>
            <a:endParaRPr lang="en-GB"/>
          </a:p>
        </p:txBody>
      </p:sp>
    </p:spTree>
    <p:extLst>
      <p:ext uri="{BB962C8B-B14F-4D97-AF65-F5344CB8AC3E}">
        <p14:creationId xmlns:p14="http://schemas.microsoft.com/office/powerpoint/2010/main" val="381803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vm.tiktok.com/ZNdfbBK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303862-5638-4173-BADC-4B0504DA4A15}" type="slidenum">
              <a:rPr lang="en-GB" smtClean="0"/>
              <a:t>1</a:t>
            </a:fld>
            <a:endParaRPr lang="en-GB"/>
          </a:p>
        </p:txBody>
      </p:sp>
    </p:spTree>
    <p:extLst>
      <p:ext uri="{BB962C8B-B14F-4D97-AF65-F5344CB8AC3E}">
        <p14:creationId xmlns:p14="http://schemas.microsoft.com/office/powerpoint/2010/main" val="4018083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8B4E73-2746-4A06-AD01-3962CFFFD95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5255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https://vm.tiktok.com/ZNdfbBKDF/</a:t>
            </a:r>
            <a:r>
              <a:rPr lang="en-US"/>
              <a:t> </a:t>
            </a:r>
          </a:p>
        </p:txBody>
      </p:sp>
      <p:sp>
        <p:nvSpPr>
          <p:cNvPr id="4" name="Slide Number Placeholder 3"/>
          <p:cNvSpPr>
            <a:spLocks noGrp="1"/>
          </p:cNvSpPr>
          <p:nvPr>
            <p:ph type="sldNum" sz="quarter" idx="5"/>
          </p:nvPr>
        </p:nvSpPr>
        <p:spPr/>
        <p:txBody>
          <a:bodyPr/>
          <a:lstStyle/>
          <a:p>
            <a:fld id="{87303862-5638-4173-BADC-4B0504DA4A15}" type="slidenum">
              <a:rPr lang="en-GB" smtClean="0"/>
              <a:t>7</a:t>
            </a:fld>
            <a:endParaRPr lang="en-GB"/>
          </a:p>
        </p:txBody>
      </p:sp>
    </p:spTree>
    <p:extLst>
      <p:ext uri="{BB962C8B-B14F-4D97-AF65-F5344CB8AC3E}">
        <p14:creationId xmlns:p14="http://schemas.microsoft.com/office/powerpoint/2010/main" val="8843255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1.png"/><Relationship Id="rId7"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jpeg"/><Relationship Id="rId7"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 Id="rId6" Type="http://schemas.openxmlformats.org/officeDocument/2006/relationships/image" Target="../media/image19.jpeg"/><Relationship Id="rId11" Type="http://schemas.openxmlformats.org/officeDocument/2006/relationships/image" Target="../media/image23.png"/><Relationship Id="rId5" Type="http://schemas.openxmlformats.org/officeDocument/2006/relationships/image" Target="../media/image18.jpeg"/><Relationship Id="rId10" Type="http://schemas.openxmlformats.org/officeDocument/2006/relationships/image" Target="../media/image22.png"/><Relationship Id="rId4" Type="http://schemas.openxmlformats.org/officeDocument/2006/relationships/image" Target="../media/image17.jpeg"/><Relationship Id="rId9" Type="http://schemas.openxmlformats.org/officeDocument/2006/relationships/image" Target="../media/image2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1.png"/><Relationship Id="rId7"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jpeg"/><Relationship Id="rId7"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 Id="rId6" Type="http://schemas.openxmlformats.org/officeDocument/2006/relationships/image" Target="../media/image19.jpeg"/><Relationship Id="rId11" Type="http://schemas.openxmlformats.org/officeDocument/2006/relationships/image" Target="../media/image23.png"/><Relationship Id="rId5" Type="http://schemas.openxmlformats.org/officeDocument/2006/relationships/image" Target="../media/image18.jpeg"/><Relationship Id="rId10" Type="http://schemas.openxmlformats.org/officeDocument/2006/relationships/image" Target="../media/image22.png"/><Relationship Id="rId4" Type="http://schemas.openxmlformats.org/officeDocument/2006/relationships/image" Target="../media/image17.jpeg"/><Relationship Id="rId9"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52913" cy="25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solidFill>
                  <a:srgbClr val="063532"/>
                </a:solidFill>
              </a:defRPr>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6353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082436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A1889-10BB-A6E4-BF5D-9FA1319F6A5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D7F7CE4-1BD1-970E-6354-4D2C393FE5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C6FEB0-8BB2-BFD1-E576-CB655ED889EC}"/>
              </a:ext>
            </a:extLst>
          </p:cNvPr>
          <p:cNvSpPr>
            <a:spLocks noGrp="1"/>
          </p:cNvSpPr>
          <p:nvPr>
            <p:ph type="dt" sz="half" idx="10"/>
          </p:nvPr>
        </p:nvSpPr>
        <p:spPr/>
        <p:txBody>
          <a:bodyPr/>
          <a:lstStyle/>
          <a:p>
            <a:pPr>
              <a:defRPr/>
            </a:pPr>
            <a:fld id="{2038A04A-F939-4745-B6C2-E802CB5A6798}" type="datetimeFigureOut">
              <a:rPr lang="en-GB" smtClean="0"/>
              <a:pPr>
                <a:defRPr/>
              </a:pPr>
              <a:t>02/07/2025</a:t>
            </a:fld>
            <a:endParaRPr lang="en-GB"/>
          </a:p>
        </p:txBody>
      </p:sp>
      <p:sp>
        <p:nvSpPr>
          <p:cNvPr id="5" name="Footer Placeholder 4">
            <a:extLst>
              <a:ext uri="{FF2B5EF4-FFF2-40B4-BE49-F238E27FC236}">
                <a16:creationId xmlns:a16="http://schemas.microsoft.com/office/drawing/2014/main" id="{063CBB05-9D28-48A7-A8DC-DDDE3EA28887}"/>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0C862751-3E4D-DC10-0D80-13CFF862DDF8}"/>
              </a:ext>
            </a:extLst>
          </p:cNvPr>
          <p:cNvSpPr>
            <a:spLocks noGrp="1"/>
          </p:cNvSpPr>
          <p:nvPr>
            <p:ph type="sldNum" sz="quarter" idx="12"/>
          </p:nvPr>
        </p:nvSpPr>
        <p:spPr/>
        <p:txBody>
          <a:bodyPr/>
          <a:lstStyle/>
          <a:p>
            <a:pPr>
              <a:defRPr/>
            </a:pPr>
            <a:fld id="{C17D9F13-7D9A-472B-A105-5B0FC045978D}" type="slidenum">
              <a:rPr lang="en-GB" smtClean="0"/>
              <a:pPr>
                <a:defRPr/>
              </a:pPr>
              <a:t>‹#›</a:t>
            </a:fld>
            <a:endParaRPr lang="en-GB"/>
          </a:p>
        </p:txBody>
      </p:sp>
    </p:spTree>
    <p:extLst>
      <p:ext uri="{BB962C8B-B14F-4D97-AF65-F5344CB8AC3E}">
        <p14:creationId xmlns:p14="http://schemas.microsoft.com/office/powerpoint/2010/main" val="2588506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6B734-74C3-30E5-4971-76ABB43B11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C2F7CD7-467A-D783-B889-C2B80194F4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06C3C5-D823-2C41-530E-D5EC34A95E9D}"/>
              </a:ext>
            </a:extLst>
          </p:cNvPr>
          <p:cNvSpPr>
            <a:spLocks noGrp="1"/>
          </p:cNvSpPr>
          <p:nvPr>
            <p:ph type="dt" sz="half" idx="10"/>
          </p:nvPr>
        </p:nvSpPr>
        <p:spPr/>
        <p:txBody>
          <a:bodyPr/>
          <a:lstStyle/>
          <a:p>
            <a:pPr>
              <a:defRPr/>
            </a:pPr>
            <a:fld id="{56C03134-8F76-45BE-A392-0DBC0582DF20}" type="datetimeFigureOut">
              <a:rPr lang="en-GB" smtClean="0"/>
              <a:pPr>
                <a:defRPr/>
              </a:pPr>
              <a:t>02/07/2025</a:t>
            </a:fld>
            <a:endParaRPr lang="en-GB"/>
          </a:p>
        </p:txBody>
      </p:sp>
      <p:sp>
        <p:nvSpPr>
          <p:cNvPr id="5" name="Footer Placeholder 4">
            <a:extLst>
              <a:ext uri="{FF2B5EF4-FFF2-40B4-BE49-F238E27FC236}">
                <a16:creationId xmlns:a16="http://schemas.microsoft.com/office/drawing/2014/main" id="{10B27486-1AA4-B055-7E67-D30DF65567F0}"/>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D64EE4E9-32B1-6878-4FCF-58493F4A7C1C}"/>
              </a:ext>
            </a:extLst>
          </p:cNvPr>
          <p:cNvSpPr>
            <a:spLocks noGrp="1"/>
          </p:cNvSpPr>
          <p:nvPr>
            <p:ph type="sldNum" sz="quarter" idx="12"/>
          </p:nvPr>
        </p:nvSpPr>
        <p:spPr/>
        <p:txBody>
          <a:bodyPr/>
          <a:lstStyle/>
          <a:p>
            <a:pPr>
              <a:defRPr/>
            </a:pPr>
            <a:fld id="{81E24964-0E10-4C2A-B65A-2AED09028138}" type="slidenum">
              <a:rPr lang="en-GB" smtClean="0"/>
              <a:pPr>
                <a:defRPr/>
              </a:pPr>
              <a:t>‹#›</a:t>
            </a:fld>
            <a:endParaRPr lang="en-GB"/>
          </a:p>
        </p:txBody>
      </p:sp>
    </p:spTree>
    <p:extLst>
      <p:ext uri="{BB962C8B-B14F-4D97-AF65-F5344CB8AC3E}">
        <p14:creationId xmlns:p14="http://schemas.microsoft.com/office/powerpoint/2010/main" val="3532204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5E824-11C3-0F5E-A60B-460E4210C3E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E1B1034-5E9A-8501-EAF3-1E3B9BBB6B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A1EBAC5-F951-4BE8-7939-EDB3C77F55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92EE1B1-EF99-E7A6-6D5E-C07B61BCD81F}"/>
              </a:ext>
            </a:extLst>
          </p:cNvPr>
          <p:cNvSpPr>
            <a:spLocks noGrp="1"/>
          </p:cNvSpPr>
          <p:nvPr>
            <p:ph type="dt" sz="half" idx="10"/>
          </p:nvPr>
        </p:nvSpPr>
        <p:spPr/>
        <p:txBody>
          <a:bodyPr/>
          <a:lstStyle/>
          <a:p>
            <a:pPr>
              <a:defRPr/>
            </a:pPr>
            <a:fld id="{5757D8E7-EAF4-42D8-9A77-CBCD4B699B91}" type="datetimeFigureOut">
              <a:rPr lang="en-GB" smtClean="0"/>
              <a:pPr>
                <a:defRPr/>
              </a:pPr>
              <a:t>02/07/2025</a:t>
            </a:fld>
            <a:endParaRPr lang="en-GB"/>
          </a:p>
        </p:txBody>
      </p:sp>
      <p:sp>
        <p:nvSpPr>
          <p:cNvPr id="6" name="Footer Placeholder 5">
            <a:extLst>
              <a:ext uri="{FF2B5EF4-FFF2-40B4-BE49-F238E27FC236}">
                <a16:creationId xmlns:a16="http://schemas.microsoft.com/office/drawing/2014/main" id="{615E7265-6016-A84A-0CDF-9D163A3E40FF}"/>
              </a:ext>
            </a:extLst>
          </p:cNvPr>
          <p:cNvSpPr>
            <a:spLocks noGrp="1"/>
          </p:cNvSpPr>
          <p:nvPr>
            <p:ph type="ftr" sz="quarter" idx="11"/>
          </p:nvPr>
        </p:nvSpPr>
        <p:spPr/>
        <p:txBody>
          <a:bodyPr/>
          <a:lstStyle/>
          <a:p>
            <a:pPr>
              <a:defRPr/>
            </a:pPr>
            <a:endParaRPr lang="en-GB"/>
          </a:p>
        </p:txBody>
      </p:sp>
      <p:sp>
        <p:nvSpPr>
          <p:cNvPr id="7" name="Slide Number Placeholder 6">
            <a:extLst>
              <a:ext uri="{FF2B5EF4-FFF2-40B4-BE49-F238E27FC236}">
                <a16:creationId xmlns:a16="http://schemas.microsoft.com/office/drawing/2014/main" id="{E8D21122-79D1-F175-417D-ACC10FA26592}"/>
              </a:ext>
            </a:extLst>
          </p:cNvPr>
          <p:cNvSpPr>
            <a:spLocks noGrp="1"/>
          </p:cNvSpPr>
          <p:nvPr>
            <p:ph type="sldNum" sz="quarter" idx="12"/>
          </p:nvPr>
        </p:nvSpPr>
        <p:spPr/>
        <p:txBody>
          <a:bodyPr/>
          <a:lstStyle/>
          <a:p>
            <a:pPr>
              <a:defRPr/>
            </a:pPr>
            <a:fld id="{AA442591-02CB-4A3D-B4E6-1EA98954AE22}" type="slidenum">
              <a:rPr lang="en-GB" smtClean="0"/>
              <a:pPr>
                <a:defRPr/>
              </a:pPr>
              <a:t>‹#›</a:t>
            </a:fld>
            <a:endParaRPr lang="en-GB"/>
          </a:p>
        </p:txBody>
      </p:sp>
    </p:spTree>
    <p:extLst>
      <p:ext uri="{BB962C8B-B14F-4D97-AF65-F5344CB8AC3E}">
        <p14:creationId xmlns:p14="http://schemas.microsoft.com/office/powerpoint/2010/main" val="1300550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F05F5-5AED-D4E3-A538-E52F2373E2C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51AB204-4D22-6356-AE0A-ABA77B40BF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0320-648A-EC33-56C3-0EB51B5148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85F881-1A5E-D059-D788-93C6947825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169973-1F3A-E9FA-A6CC-C64884842D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D6541A2-8635-5124-3A94-174D3DFE2C01}"/>
              </a:ext>
            </a:extLst>
          </p:cNvPr>
          <p:cNvSpPr>
            <a:spLocks noGrp="1"/>
          </p:cNvSpPr>
          <p:nvPr>
            <p:ph type="dt" sz="half" idx="10"/>
          </p:nvPr>
        </p:nvSpPr>
        <p:spPr/>
        <p:txBody>
          <a:bodyPr/>
          <a:lstStyle/>
          <a:p>
            <a:pPr>
              <a:defRPr/>
            </a:pPr>
            <a:fld id="{56C03134-8F76-45BE-A392-0DBC0582DF20}" type="datetimeFigureOut">
              <a:rPr lang="en-GB" smtClean="0"/>
              <a:pPr>
                <a:defRPr/>
              </a:pPr>
              <a:t>02/07/2025</a:t>
            </a:fld>
            <a:endParaRPr lang="en-GB"/>
          </a:p>
        </p:txBody>
      </p:sp>
      <p:sp>
        <p:nvSpPr>
          <p:cNvPr id="8" name="Footer Placeholder 7">
            <a:extLst>
              <a:ext uri="{FF2B5EF4-FFF2-40B4-BE49-F238E27FC236}">
                <a16:creationId xmlns:a16="http://schemas.microsoft.com/office/drawing/2014/main" id="{7FE7C8FB-F3EA-6D8F-F3D6-396D0B508870}"/>
              </a:ext>
            </a:extLst>
          </p:cNvPr>
          <p:cNvSpPr>
            <a:spLocks noGrp="1"/>
          </p:cNvSpPr>
          <p:nvPr>
            <p:ph type="ftr" sz="quarter" idx="11"/>
          </p:nvPr>
        </p:nvSpPr>
        <p:spPr/>
        <p:txBody>
          <a:bodyPr/>
          <a:lstStyle/>
          <a:p>
            <a:pPr>
              <a:defRPr/>
            </a:pPr>
            <a:endParaRPr lang="en-GB"/>
          </a:p>
        </p:txBody>
      </p:sp>
      <p:sp>
        <p:nvSpPr>
          <p:cNvPr id="9" name="Slide Number Placeholder 8">
            <a:extLst>
              <a:ext uri="{FF2B5EF4-FFF2-40B4-BE49-F238E27FC236}">
                <a16:creationId xmlns:a16="http://schemas.microsoft.com/office/drawing/2014/main" id="{1B93322E-29F8-B6CE-DC28-6B8D0A596D43}"/>
              </a:ext>
            </a:extLst>
          </p:cNvPr>
          <p:cNvSpPr>
            <a:spLocks noGrp="1"/>
          </p:cNvSpPr>
          <p:nvPr>
            <p:ph type="sldNum" sz="quarter" idx="12"/>
          </p:nvPr>
        </p:nvSpPr>
        <p:spPr/>
        <p:txBody>
          <a:bodyPr/>
          <a:lstStyle/>
          <a:p>
            <a:pPr>
              <a:defRPr/>
            </a:pPr>
            <a:fld id="{81E24964-0E10-4C2A-B65A-2AED09028138}" type="slidenum">
              <a:rPr lang="en-GB" smtClean="0"/>
              <a:pPr>
                <a:defRPr/>
              </a:pPr>
              <a:t>‹#›</a:t>
            </a:fld>
            <a:endParaRPr lang="en-GB"/>
          </a:p>
        </p:txBody>
      </p:sp>
    </p:spTree>
    <p:extLst>
      <p:ext uri="{BB962C8B-B14F-4D97-AF65-F5344CB8AC3E}">
        <p14:creationId xmlns:p14="http://schemas.microsoft.com/office/powerpoint/2010/main" val="3370820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31C37-C204-2DFD-5DE4-332AC590526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F387BA2-C109-2258-2663-B0EBD680AF48}"/>
              </a:ext>
            </a:extLst>
          </p:cNvPr>
          <p:cNvSpPr>
            <a:spLocks noGrp="1"/>
          </p:cNvSpPr>
          <p:nvPr>
            <p:ph type="dt" sz="half" idx="10"/>
          </p:nvPr>
        </p:nvSpPr>
        <p:spPr/>
        <p:txBody>
          <a:bodyPr/>
          <a:lstStyle/>
          <a:p>
            <a:pPr>
              <a:defRPr/>
            </a:pPr>
            <a:fld id="{A6CEC3E4-4ECC-4AEC-BC68-FDAE12305C94}" type="datetimeFigureOut">
              <a:rPr lang="en-GB" smtClean="0"/>
              <a:pPr>
                <a:defRPr/>
              </a:pPr>
              <a:t>02/07/2025</a:t>
            </a:fld>
            <a:endParaRPr lang="en-GB"/>
          </a:p>
        </p:txBody>
      </p:sp>
      <p:sp>
        <p:nvSpPr>
          <p:cNvPr id="4" name="Footer Placeholder 3">
            <a:extLst>
              <a:ext uri="{FF2B5EF4-FFF2-40B4-BE49-F238E27FC236}">
                <a16:creationId xmlns:a16="http://schemas.microsoft.com/office/drawing/2014/main" id="{8998DAC2-6282-F8B5-FA02-236E140B619F}"/>
              </a:ext>
            </a:extLst>
          </p:cNvPr>
          <p:cNvSpPr>
            <a:spLocks noGrp="1"/>
          </p:cNvSpPr>
          <p:nvPr>
            <p:ph type="ftr" sz="quarter" idx="11"/>
          </p:nvPr>
        </p:nvSpPr>
        <p:spPr/>
        <p:txBody>
          <a:bodyPr/>
          <a:lstStyle/>
          <a:p>
            <a:pPr>
              <a:defRPr/>
            </a:pPr>
            <a:endParaRPr lang="en-GB"/>
          </a:p>
        </p:txBody>
      </p:sp>
      <p:sp>
        <p:nvSpPr>
          <p:cNvPr id="5" name="Slide Number Placeholder 4">
            <a:extLst>
              <a:ext uri="{FF2B5EF4-FFF2-40B4-BE49-F238E27FC236}">
                <a16:creationId xmlns:a16="http://schemas.microsoft.com/office/drawing/2014/main" id="{F9106A58-CD0D-DBD3-4721-E863EB52BAD3}"/>
              </a:ext>
            </a:extLst>
          </p:cNvPr>
          <p:cNvSpPr>
            <a:spLocks noGrp="1"/>
          </p:cNvSpPr>
          <p:nvPr>
            <p:ph type="sldNum" sz="quarter" idx="12"/>
          </p:nvPr>
        </p:nvSpPr>
        <p:spPr/>
        <p:txBody>
          <a:bodyPr/>
          <a:lstStyle/>
          <a:p>
            <a:pPr>
              <a:defRPr/>
            </a:pPr>
            <a:fld id="{9FF12BB8-B28F-47F7-9A0E-1EBAFF5C6C40}" type="slidenum">
              <a:rPr lang="en-GB" smtClean="0"/>
              <a:pPr>
                <a:defRPr/>
              </a:pPr>
              <a:t>‹#›</a:t>
            </a:fld>
            <a:endParaRPr lang="en-GB"/>
          </a:p>
        </p:txBody>
      </p:sp>
    </p:spTree>
    <p:extLst>
      <p:ext uri="{BB962C8B-B14F-4D97-AF65-F5344CB8AC3E}">
        <p14:creationId xmlns:p14="http://schemas.microsoft.com/office/powerpoint/2010/main" val="2816490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79CD08-E7FB-7785-8F35-5AC952CCE74E}"/>
              </a:ext>
            </a:extLst>
          </p:cNvPr>
          <p:cNvSpPr>
            <a:spLocks noGrp="1"/>
          </p:cNvSpPr>
          <p:nvPr>
            <p:ph type="dt" sz="half" idx="10"/>
          </p:nvPr>
        </p:nvSpPr>
        <p:spPr/>
        <p:txBody>
          <a:bodyPr/>
          <a:lstStyle/>
          <a:p>
            <a:pPr>
              <a:defRPr/>
            </a:pPr>
            <a:fld id="{890FAFB6-FFB5-4DAD-99AA-CF0350CA2B53}" type="datetimeFigureOut">
              <a:rPr lang="en-GB" smtClean="0"/>
              <a:pPr>
                <a:defRPr/>
              </a:pPr>
              <a:t>02/07/2025</a:t>
            </a:fld>
            <a:endParaRPr lang="en-GB"/>
          </a:p>
        </p:txBody>
      </p:sp>
      <p:sp>
        <p:nvSpPr>
          <p:cNvPr id="3" name="Footer Placeholder 2">
            <a:extLst>
              <a:ext uri="{FF2B5EF4-FFF2-40B4-BE49-F238E27FC236}">
                <a16:creationId xmlns:a16="http://schemas.microsoft.com/office/drawing/2014/main" id="{6A9ABA8E-C4DE-C9C2-07D2-CAE7DED6D9FA}"/>
              </a:ext>
            </a:extLst>
          </p:cNvPr>
          <p:cNvSpPr>
            <a:spLocks noGrp="1"/>
          </p:cNvSpPr>
          <p:nvPr>
            <p:ph type="ftr" sz="quarter" idx="11"/>
          </p:nvPr>
        </p:nvSpPr>
        <p:spPr/>
        <p:txBody>
          <a:bodyPr/>
          <a:lstStyle/>
          <a:p>
            <a:pPr>
              <a:defRPr/>
            </a:pPr>
            <a:endParaRPr lang="en-GB"/>
          </a:p>
        </p:txBody>
      </p:sp>
      <p:sp>
        <p:nvSpPr>
          <p:cNvPr id="4" name="Slide Number Placeholder 3">
            <a:extLst>
              <a:ext uri="{FF2B5EF4-FFF2-40B4-BE49-F238E27FC236}">
                <a16:creationId xmlns:a16="http://schemas.microsoft.com/office/drawing/2014/main" id="{D123BDCE-B839-690A-5C21-85E701274E05}"/>
              </a:ext>
            </a:extLst>
          </p:cNvPr>
          <p:cNvSpPr>
            <a:spLocks noGrp="1"/>
          </p:cNvSpPr>
          <p:nvPr>
            <p:ph type="sldNum" sz="quarter" idx="12"/>
          </p:nvPr>
        </p:nvSpPr>
        <p:spPr/>
        <p:txBody>
          <a:bodyPr/>
          <a:lstStyle/>
          <a:p>
            <a:pPr>
              <a:defRPr/>
            </a:pPr>
            <a:fld id="{F86FA341-8EC5-4346-A1C8-E883B46BBC54}" type="slidenum">
              <a:rPr lang="en-GB" smtClean="0"/>
              <a:pPr>
                <a:defRPr/>
              </a:pPr>
              <a:t>‹#›</a:t>
            </a:fld>
            <a:endParaRPr lang="en-GB"/>
          </a:p>
        </p:txBody>
      </p:sp>
    </p:spTree>
    <p:extLst>
      <p:ext uri="{BB962C8B-B14F-4D97-AF65-F5344CB8AC3E}">
        <p14:creationId xmlns:p14="http://schemas.microsoft.com/office/powerpoint/2010/main" val="2097388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6897A-98D1-D3E1-2D41-89978ACE57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64562BF-1AE0-419F-C12C-E295D0C9E6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6589F38-82C0-DF07-2B3B-DCB936A954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CEF00B-25F6-47F9-D5F9-BBE3A45ADED1}"/>
              </a:ext>
            </a:extLst>
          </p:cNvPr>
          <p:cNvSpPr>
            <a:spLocks noGrp="1"/>
          </p:cNvSpPr>
          <p:nvPr>
            <p:ph type="dt" sz="half" idx="10"/>
          </p:nvPr>
        </p:nvSpPr>
        <p:spPr/>
        <p:txBody>
          <a:bodyPr/>
          <a:lstStyle/>
          <a:p>
            <a:pPr>
              <a:defRPr/>
            </a:pPr>
            <a:fld id="{56C03134-8F76-45BE-A392-0DBC0582DF20}" type="datetimeFigureOut">
              <a:rPr lang="en-GB" smtClean="0"/>
              <a:pPr>
                <a:defRPr/>
              </a:pPr>
              <a:t>02/07/2025</a:t>
            </a:fld>
            <a:endParaRPr lang="en-GB"/>
          </a:p>
        </p:txBody>
      </p:sp>
      <p:sp>
        <p:nvSpPr>
          <p:cNvPr id="6" name="Footer Placeholder 5">
            <a:extLst>
              <a:ext uri="{FF2B5EF4-FFF2-40B4-BE49-F238E27FC236}">
                <a16:creationId xmlns:a16="http://schemas.microsoft.com/office/drawing/2014/main" id="{3C83A6DD-A646-E096-0700-C307D5C23A7C}"/>
              </a:ext>
            </a:extLst>
          </p:cNvPr>
          <p:cNvSpPr>
            <a:spLocks noGrp="1"/>
          </p:cNvSpPr>
          <p:nvPr>
            <p:ph type="ftr" sz="quarter" idx="11"/>
          </p:nvPr>
        </p:nvSpPr>
        <p:spPr/>
        <p:txBody>
          <a:bodyPr/>
          <a:lstStyle/>
          <a:p>
            <a:pPr>
              <a:defRPr/>
            </a:pPr>
            <a:endParaRPr lang="en-GB"/>
          </a:p>
        </p:txBody>
      </p:sp>
      <p:sp>
        <p:nvSpPr>
          <p:cNvPr id="7" name="Slide Number Placeholder 6">
            <a:extLst>
              <a:ext uri="{FF2B5EF4-FFF2-40B4-BE49-F238E27FC236}">
                <a16:creationId xmlns:a16="http://schemas.microsoft.com/office/drawing/2014/main" id="{CA62229F-8D63-2E39-66D3-3AA40FC52246}"/>
              </a:ext>
            </a:extLst>
          </p:cNvPr>
          <p:cNvSpPr>
            <a:spLocks noGrp="1"/>
          </p:cNvSpPr>
          <p:nvPr>
            <p:ph type="sldNum" sz="quarter" idx="12"/>
          </p:nvPr>
        </p:nvSpPr>
        <p:spPr/>
        <p:txBody>
          <a:bodyPr/>
          <a:lstStyle/>
          <a:p>
            <a:pPr>
              <a:defRPr/>
            </a:pPr>
            <a:fld id="{81E24964-0E10-4C2A-B65A-2AED09028138}" type="slidenum">
              <a:rPr lang="en-GB" smtClean="0"/>
              <a:pPr>
                <a:defRPr/>
              </a:pPr>
              <a:t>‹#›</a:t>
            </a:fld>
            <a:endParaRPr lang="en-GB"/>
          </a:p>
        </p:txBody>
      </p:sp>
    </p:spTree>
    <p:extLst>
      <p:ext uri="{BB962C8B-B14F-4D97-AF65-F5344CB8AC3E}">
        <p14:creationId xmlns:p14="http://schemas.microsoft.com/office/powerpoint/2010/main" val="3194246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FE57-3001-F0D8-2209-08C145399B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B6D3C59-6A81-31CF-629D-E019A51E7F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371B2E2-0FE6-E1C3-8458-90EAF7B3E4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06DF4E-A8D2-D9FB-B051-7B0ABE73A96C}"/>
              </a:ext>
            </a:extLst>
          </p:cNvPr>
          <p:cNvSpPr>
            <a:spLocks noGrp="1"/>
          </p:cNvSpPr>
          <p:nvPr>
            <p:ph type="dt" sz="half" idx="10"/>
          </p:nvPr>
        </p:nvSpPr>
        <p:spPr/>
        <p:txBody>
          <a:bodyPr/>
          <a:lstStyle/>
          <a:p>
            <a:pPr>
              <a:defRPr/>
            </a:pPr>
            <a:fld id="{56C03134-8F76-45BE-A392-0DBC0582DF20}" type="datetimeFigureOut">
              <a:rPr lang="en-GB" smtClean="0"/>
              <a:pPr>
                <a:defRPr/>
              </a:pPr>
              <a:t>02/07/2025</a:t>
            </a:fld>
            <a:endParaRPr lang="en-GB"/>
          </a:p>
        </p:txBody>
      </p:sp>
      <p:sp>
        <p:nvSpPr>
          <p:cNvPr id="6" name="Footer Placeholder 5">
            <a:extLst>
              <a:ext uri="{FF2B5EF4-FFF2-40B4-BE49-F238E27FC236}">
                <a16:creationId xmlns:a16="http://schemas.microsoft.com/office/drawing/2014/main" id="{CE061443-F736-D3C7-55AA-ABDAEC327830}"/>
              </a:ext>
            </a:extLst>
          </p:cNvPr>
          <p:cNvSpPr>
            <a:spLocks noGrp="1"/>
          </p:cNvSpPr>
          <p:nvPr>
            <p:ph type="ftr" sz="quarter" idx="11"/>
          </p:nvPr>
        </p:nvSpPr>
        <p:spPr/>
        <p:txBody>
          <a:bodyPr/>
          <a:lstStyle/>
          <a:p>
            <a:pPr>
              <a:defRPr/>
            </a:pPr>
            <a:endParaRPr lang="en-GB"/>
          </a:p>
        </p:txBody>
      </p:sp>
      <p:sp>
        <p:nvSpPr>
          <p:cNvPr id="7" name="Slide Number Placeholder 6">
            <a:extLst>
              <a:ext uri="{FF2B5EF4-FFF2-40B4-BE49-F238E27FC236}">
                <a16:creationId xmlns:a16="http://schemas.microsoft.com/office/drawing/2014/main" id="{0556FDC9-4BC5-B90A-F7F0-1597A625B440}"/>
              </a:ext>
            </a:extLst>
          </p:cNvPr>
          <p:cNvSpPr>
            <a:spLocks noGrp="1"/>
          </p:cNvSpPr>
          <p:nvPr>
            <p:ph type="sldNum" sz="quarter" idx="12"/>
          </p:nvPr>
        </p:nvSpPr>
        <p:spPr/>
        <p:txBody>
          <a:bodyPr/>
          <a:lstStyle/>
          <a:p>
            <a:pPr>
              <a:defRPr/>
            </a:pPr>
            <a:fld id="{81E24964-0E10-4C2A-B65A-2AED09028138}" type="slidenum">
              <a:rPr lang="en-GB" smtClean="0"/>
              <a:pPr>
                <a:defRPr/>
              </a:pPr>
              <a:t>‹#›</a:t>
            </a:fld>
            <a:endParaRPr lang="en-GB"/>
          </a:p>
        </p:txBody>
      </p:sp>
    </p:spTree>
    <p:extLst>
      <p:ext uri="{BB962C8B-B14F-4D97-AF65-F5344CB8AC3E}">
        <p14:creationId xmlns:p14="http://schemas.microsoft.com/office/powerpoint/2010/main" val="2554025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5DB84-9765-AB0D-7717-0EAA27A696F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90BC7F6-92A7-7277-9631-0F86514F65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2D2AF9-685A-5F1B-B18B-73DCC221C9F2}"/>
              </a:ext>
            </a:extLst>
          </p:cNvPr>
          <p:cNvSpPr>
            <a:spLocks noGrp="1"/>
          </p:cNvSpPr>
          <p:nvPr>
            <p:ph type="dt" sz="half" idx="10"/>
          </p:nvPr>
        </p:nvSpPr>
        <p:spPr/>
        <p:txBody>
          <a:bodyPr/>
          <a:lstStyle/>
          <a:p>
            <a:pPr>
              <a:defRPr/>
            </a:pPr>
            <a:fld id="{56C03134-8F76-45BE-A392-0DBC0582DF20}" type="datetimeFigureOut">
              <a:rPr lang="en-GB" smtClean="0"/>
              <a:pPr>
                <a:defRPr/>
              </a:pPr>
              <a:t>02/07/2025</a:t>
            </a:fld>
            <a:endParaRPr lang="en-GB"/>
          </a:p>
        </p:txBody>
      </p:sp>
      <p:sp>
        <p:nvSpPr>
          <p:cNvPr id="5" name="Footer Placeholder 4">
            <a:extLst>
              <a:ext uri="{FF2B5EF4-FFF2-40B4-BE49-F238E27FC236}">
                <a16:creationId xmlns:a16="http://schemas.microsoft.com/office/drawing/2014/main" id="{D7EBECDC-3E23-E128-BDD1-3D72A6BCD8F1}"/>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CD80F66E-78DF-4C0E-0295-1BB176E9A054}"/>
              </a:ext>
            </a:extLst>
          </p:cNvPr>
          <p:cNvSpPr>
            <a:spLocks noGrp="1"/>
          </p:cNvSpPr>
          <p:nvPr>
            <p:ph type="sldNum" sz="quarter" idx="12"/>
          </p:nvPr>
        </p:nvSpPr>
        <p:spPr/>
        <p:txBody>
          <a:bodyPr/>
          <a:lstStyle/>
          <a:p>
            <a:pPr>
              <a:defRPr/>
            </a:pPr>
            <a:fld id="{81E24964-0E10-4C2A-B65A-2AED09028138}" type="slidenum">
              <a:rPr lang="en-GB" smtClean="0"/>
              <a:pPr>
                <a:defRPr/>
              </a:pPr>
              <a:t>‹#›</a:t>
            </a:fld>
            <a:endParaRPr lang="en-GB"/>
          </a:p>
        </p:txBody>
      </p:sp>
    </p:spTree>
    <p:extLst>
      <p:ext uri="{BB962C8B-B14F-4D97-AF65-F5344CB8AC3E}">
        <p14:creationId xmlns:p14="http://schemas.microsoft.com/office/powerpoint/2010/main" val="3226818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035221-6D64-7474-9782-4CD10F8E7E3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2D365BE-D2A4-4A2A-2499-400212F066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CE1736-1744-DC1A-776A-55FF2F30F966}"/>
              </a:ext>
            </a:extLst>
          </p:cNvPr>
          <p:cNvSpPr>
            <a:spLocks noGrp="1"/>
          </p:cNvSpPr>
          <p:nvPr>
            <p:ph type="dt" sz="half" idx="10"/>
          </p:nvPr>
        </p:nvSpPr>
        <p:spPr/>
        <p:txBody>
          <a:bodyPr/>
          <a:lstStyle/>
          <a:p>
            <a:pPr>
              <a:defRPr/>
            </a:pPr>
            <a:fld id="{56C03134-8F76-45BE-A392-0DBC0582DF20}" type="datetimeFigureOut">
              <a:rPr lang="en-GB" smtClean="0"/>
              <a:pPr>
                <a:defRPr/>
              </a:pPr>
              <a:t>02/07/2025</a:t>
            </a:fld>
            <a:endParaRPr lang="en-GB"/>
          </a:p>
        </p:txBody>
      </p:sp>
      <p:sp>
        <p:nvSpPr>
          <p:cNvPr id="5" name="Footer Placeholder 4">
            <a:extLst>
              <a:ext uri="{FF2B5EF4-FFF2-40B4-BE49-F238E27FC236}">
                <a16:creationId xmlns:a16="http://schemas.microsoft.com/office/drawing/2014/main" id="{2EC34E36-7612-84A9-32CC-ACB9D8554C64}"/>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44943C0A-25CE-6F57-B525-81E4A1F01558}"/>
              </a:ext>
            </a:extLst>
          </p:cNvPr>
          <p:cNvSpPr>
            <a:spLocks noGrp="1"/>
          </p:cNvSpPr>
          <p:nvPr>
            <p:ph type="sldNum" sz="quarter" idx="12"/>
          </p:nvPr>
        </p:nvSpPr>
        <p:spPr/>
        <p:txBody>
          <a:bodyPr/>
          <a:lstStyle/>
          <a:p>
            <a:pPr>
              <a:defRPr/>
            </a:pPr>
            <a:fld id="{81E24964-0E10-4C2A-B65A-2AED09028138}" type="slidenum">
              <a:rPr lang="en-GB" smtClean="0"/>
              <a:pPr>
                <a:defRPr/>
              </a:pPr>
              <a:t>‹#›</a:t>
            </a:fld>
            <a:endParaRPr lang="en-GB"/>
          </a:p>
        </p:txBody>
      </p:sp>
    </p:spTree>
    <p:extLst>
      <p:ext uri="{BB962C8B-B14F-4D97-AF65-F5344CB8AC3E}">
        <p14:creationId xmlns:p14="http://schemas.microsoft.com/office/powerpoint/2010/main" val="2099064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63532"/>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lvl1pPr>
              <a:defRPr>
                <a:solidFill>
                  <a:srgbClr val="063532"/>
                </a:solidFill>
              </a:defRPr>
            </a:lvl1pPr>
            <a:lvl2pPr>
              <a:defRPr>
                <a:solidFill>
                  <a:srgbClr val="063532"/>
                </a:solidFill>
              </a:defRPr>
            </a:lvl2pPr>
            <a:lvl3pPr>
              <a:defRPr>
                <a:solidFill>
                  <a:srgbClr val="063532"/>
                </a:solidFill>
              </a:defRPr>
            </a:lvl3pPr>
            <a:lvl4pPr>
              <a:defRPr>
                <a:solidFill>
                  <a:srgbClr val="063532"/>
                </a:solidFill>
              </a:defRPr>
            </a:lvl4pPr>
            <a:lvl5pPr>
              <a:defRPr>
                <a:solidFill>
                  <a:srgbClr val="06353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smtClean="0">
                <a:solidFill>
                  <a:srgbClr val="063532"/>
                </a:solidFill>
              </a:defRPr>
            </a:lvl1pPr>
          </a:lstStyle>
          <a:p>
            <a:pPr>
              <a:defRPr/>
            </a:pPr>
            <a:fld id="{685A7E04-3112-4E40-A3D0-DC27518BE7F4}" type="datetimeFigureOut">
              <a:rPr lang="en-GB"/>
              <a:pPr>
                <a:defRPr/>
              </a:pPr>
              <a:t>02/07/2025</a:t>
            </a:fld>
            <a:endParaRPr lang="en-GB"/>
          </a:p>
        </p:txBody>
      </p:sp>
      <p:sp>
        <p:nvSpPr>
          <p:cNvPr id="5" name="Footer Placeholder 4"/>
          <p:cNvSpPr>
            <a:spLocks noGrp="1"/>
          </p:cNvSpPr>
          <p:nvPr>
            <p:ph type="ftr" sz="quarter" idx="11"/>
          </p:nvPr>
        </p:nvSpPr>
        <p:spPr/>
        <p:txBody>
          <a:bodyPr/>
          <a:lstStyle>
            <a:lvl1pPr>
              <a:defRPr>
                <a:solidFill>
                  <a:srgbClr val="063532"/>
                </a:solidFill>
              </a:defRPr>
            </a:lvl1pPr>
          </a:lstStyle>
          <a:p>
            <a:pPr>
              <a:defRPr/>
            </a:pPr>
            <a:endParaRPr lang="en-GB"/>
          </a:p>
        </p:txBody>
      </p:sp>
      <p:sp>
        <p:nvSpPr>
          <p:cNvPr id="6" name="Slide Number Placeholder 5"/>
          <p:cNvSpPr>
            <a:spLocks noGrp="1"/>
          </p:cNvSpPr>
          <p:nvPr>
            <p:ph type="sldNum" sz="quarter" idx="12"/>
          </p:nvPr>
        </p:nvSpPr>
        <p:spPr/>
        <p:txBody>
          <a:bodyPr/>
          <a:lstStyle>
            <a:lvl1pPr>
              <a:defRPr smtClean="0">
                <a:solidFill>
                  <a:srgbClr val="063532"/>
                </a:solidFill>
              </a:defRPr>
            </a:lvl1pPr>
          </a:lstStyle>
          <a:p>
            <a:pPr>
              <a:defRPr/>
            </a:pPr>
            <a:fld id="{7A6731A6-6718-4E11-8460-B7054FD0A086}" type="slidenum">
              <a:rPr lang="en-GB"/>
              <a:pPr>
                <a:defRPr/>
              </a:pPr>
              <a:t>‹#›</a:t>
            </a:fld>
            <a:endParaRPr lang="en-GB"/>
          </a:p>
        </p:txBody>
      </p:sp>
    </p:spTree>
    <p:extLst>
      <p:ext uri="{BB962C8B-B14F-4D97-AF65-F5344CB8AC3E}">
        <p14:creationId xmlns:p14="http://schemas.microsoft.com/office/powerpoint/2010/main" val="10881068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3" name="Picture Placeholder 21">
            <a:extLst>
              <a:ext uri="{FF2B5EF4-FFF2-40B4-BE49-F238E27FC236}">
                <a16:creationId xmlns:a16="http://schemas.microsoft.com/office/drawing/2014/main" id="{A4E6821E-4262-BAFA-5F9D-D68594E1777E}"/>
              </a:ext>
            </a:extLst>
          </p:cNvPr>
          <p:cNvSpPr>
            <a:spLocks noGrp="1"/>
          </p:cNvSpPr>
          <p:nvPr>
            <p:ph type="pic" sz="quarter" idx="13"/>
          </p:nvPr>
        </p:nvSpPr>
        <p:spPr>
          <a:xfrm>
            <a:off x="6096000" y="0"/>
            <a:ext cx="6096000" cy="6007258"/>
          </a:xfrm>
          <a:prstGeom prst="rect">
            <a:avLst/>
          </a:prstGeom>
        </p:spPr>
        <p:txBody>
          <a:bodyPr anchor="t"/>
          <a:lstStyle>
            <a:lvl1pPr marL="0" indent="0" algn="ctr">
              <a:buNone/>
              <a:defRPr sz="1800"/>
            </a:lvl1pPr>
          </a:lstStyle>
          <a:p>
            <a:endParaRPr lang="en-US"/>
          </a:p>
          <a:p>
            <a:r>
              <a:rPr lang="en-US"/>
              <a:t>Click icon to add image</a:t>
            </a:r>
          </a:p>
        </p:txBody>
      </p:sp>
      <p:sp>
        <p:nvSpPr>
          <p:cNvPr id="7" name="Rectangle 6">
            <a:extLst>
              <a:ext uri="{FF2B5EF4-FFF2-40B4-BE49-F238E27FC236}">
                <a16:creationId xmlns:a16="http://schemas.microsoft.com/office/drawing/2014/main" id="{3913B179-E23A-371F-245E-EDD44E625F2B}"/>
              </a:ext>
            </a:extLst>
          </p:cNvPr>
          <p:cNvSpPr/>
          <p:nvPr userDrawn="1"/>
        </p:nvSpPr>
        <p:spPr>
          <a:xfrm>
            <a:off x="0" y="6007260"/>
            <a:ext cx="12192000" cy="850739"/>
          </a:xfrm>
          <a:prstGeom prst="rect">
            <a:avLst/>
          </a:prstGeom>
          <a:solidFill>
            <a:srgbClr val="063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een and white logo&#10;&#10;Description automatically generated">
            <a:extLst>
              <a:ext uri="{FF2B5EF4-FFF2-40B4-BE49-F238E27FC236}">
                <a16:creationId xmlns:a16="http://schemas.microsoft.com/office/drawing/2014/main" id="{2FD16C4A-AED4-89BD-64A4-6B8AC4C3D8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363" b="7363"/>
          <a:stretch/>
        </p:blipFill>
        <p:spPr>
          <a:xfrm>
            <a:off x="-1" y="6007259"/>
            <a:ext cx="1639229" cy="850739"/>
          </a:xfrm>
          <a:prstGeom prst="rect">
            <a:avLst/>
          </a:prstGeom>
        </p:spPr>
      </p:pic>
      <p:sp>
        <p:nvSpPr>
          <p:cNvPr id="17" name="Text Placeholder 14">
            <a:extLst>
              <a:ext uri="{FF2B5EF4-FFF2-40B4-BE49-F238E27FC236}">
                <a16:creationId xmlns:a16="http://schemas.microsoft.com/office/drawing/2014/main" id="{EDC7EC9E-A16E-D18D-91F9-86F481DF14F0}"/>
              </a:ext>
            </a:extLst>
          </p:cNvPr>
          <p:cNvSpPr>
            <a:spLocks noGrp="1"/>
          </p:cNvSpPr>
          <p:nvPr>
            <p:ph type="body" sz="quarter" idx="10" hasCustomPrompt="1"/>
          </p:nvPr>
        </p:nvSpPr>
        <p:spPr>
          <a:xfrm>
            <a:off x="380590" y="387703"/>
            <a:ext cx="5072063" cy="252413"/>
          </a:xfrm>
          <a:prstGeom prst="rect">
            <a:avLst/>
          </a:prstGeom>
        </p:spPr>
        <p:txBody>
          <a:bodyPr/>
          <a:lstStyle>
            <a:lvl1pPr marL="0" indent="0">
              <a:buNone/>
              <a:defRPr sz="1200" b="1" i="0">
                <a:solidFill>
                  <a:srgbClr val="00A06E"/>
                </a:solidFill>
                <a:latin typeface="Roboto" panose="02000000000000000000" pitchFamily="2" charset="0"/>
                <a:ea typeface="Roboto" panose="02000000000000000000" pitchFamily="2" charset="0"/>
              </a:defRPr>
            </a:lvl1pPr>
          </a:lstStyle>
          <a:p>
            <a:pPr lvl="0"/>
            <a:r>
              <a:rPr lang="en-GB"/>
              <a:t>Insert text – Roboto Bold 12pt</a:t>
            </a:r>
          </a:p>
        </p:txBody>
      </p:sp>
      <p:sp>
        <p:nvSpPr>
          <p:cNvPr id="18" name="Text Placeholder 14">
            <a:extLst>
              <a:ext uri="{FF2B5EF4-FFF2-40B4-BE49-F238E27FC236}">
                <a16:creationId xmlns:a16="http://schemas.microsoft.com/office/drawing/2014/main" id="{8E2F2DD7-43FF-B818-59B8-D5CA9D780247}"/>
              </a:ext>
            </a:extLst>
          </p:cNvPr>
          <p:cNvSpPr>
            <a:spLocks noGrp="1"/>
          </p:cNvSpPr>
          <p:nvPr>
            <p:ph type="body" sz="quarter" idx="11" hasCustomPrompt="1"/>
          </p:nvPr>
        </p:nvSpPr>
        <p:spPr>
          <a:xfrm>
            <a:off x="374944" y="746400"/>
            <a:ext cx="5434186" cy="1164518"/>
          </a:xfrm>
          <a:prstGeom prst="rect">
            <a:avLst/>
          </a:prstGeom>
        </p:spPr>
        <p:txBody>
          <a:bodyPr/>
          <a:lstStyle>
            <a:lvl1pPr marL="0" indent="0">
              <a:lnSpc>
                <a:spcPct val="100000"/>
              </a:lnSpc>
              <a:buNone/>
              <a:defRPr sz="2400" b="0" i="0">
                <a:solidFill>
                  <a:srgbClr val="00A06E"/>
                </a:solidFill>
                <a:latin typeface="Roboto Slab Light" pitchFamily="2" charset="0"/>
                <a:ea typeface="Roboto Slab Light" pitchFamily="2"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a:t>Insert title – Roboto Slab Light 24pt</a:t>
            </a:r>
            <a:r>
              <a:rPr lang="en-GB" sz="2400">
                <a:solidFill>
                  <a:srgbClr val="00A06E"/>
                </a:solidFill>
                <a:latin typeface="Roboto Slab Light" pitchFamily="2" charset="0"/>
                <a:ea typeface="Roboto Slab Light" pitchFamily="2" charset="0"/>
              </a:rPr>
              <a:t> </a:t>
            </a:r>
            <a:r>
              <a:rPr lang="en-GB" sz="2400">
                <a:solidFill>
                  <a:srgbClr val="00A06E"/>
                </a:solidFill>
                <a:latin typeface="Roboto Slab Light" pitchFamily="2" charset="0"/>
                <a:ea typeface="Roboto Slab Light" pitchFamily="2" charset="0"/>
                <a:cs typeface="Roboto Slab"/>
              </a:rPr>
              <a:t>Lorem ipsum </a:t>
            </a:r>
            <a:r>
              <a:rPr lang="en-GB" sz="2400" err="1">
                <a:solidFill>
                  <a:srgbClr val="00A06E"/>
                </a:solidFill>
                <a:latin typeface="Roboto Slab Light" pitchFamily="2" charset="0"/>
                <a:ea typeface="Roboto Slab Light" pitchFamily="2" charset="0"/>
                <a:cs typeface="Roboto Slab"/>
              </a:rPr>
              <a:t>dolor</a:t>
            </a:r>
            <a:r>
              <a:rPr lang="en-GB" sz="2400">
                <a:solidFill>
                  <a:srgbClr val="00A06E"/>
                </a:solidFill>
                <a:latin typeface="Roboto Slab Light" pitchFamily="2" charset="0"/>
                <a:ea typeface="Roboto Slab Light" pitchFamily="2" charset="0"/>
                <a:cs typeface="Roboto Slab"/>
              </a:rPr>
              <a:t> sit </a:t>
            </a:r>
            <a:r>
              <a:rPr lang="en-GB" sz="2400" err="1">
                <a:solidFill>
                  <a:srgbClr val="00A06E"/>
                </a:solidFill>
                <a:latin typeface="Roboto Slab Light" pitchFamily="2" charset="0"/>
                <a:ea typeface="Roboto Slab Light" pitchFamily="2" charset="0"/>
                <a:cs typeface="Roboto Slab"/>
              </a:rPr>
              <a:t>amet</a:t>
            </a:r>
            <a:r>
              <a:rPr lang="en-GB" sz="2400">
                <a:solidFill>
                  <a:srgbClr val="00A06E"/>
                </a:solidFill>
                <a:latin typeface="Roboto Slab Light" pitchFamily="2" charset="0"/>
                <a:ea typeface="Roboto Slab Light" pitchFamily="2" charset="0"/>
                <a:cs typeface="Roboto Slab"/>
              </a:rPr>
              <a:t>, </a:t>
            </a:r>
            <a:r>
              <a:rPr lang="en-GB" sz="2400" err="1">
                <a:solidFill>
                  <a:srgbClr val="00A06E"/>
                </a:solidFill>
                <a:latin typeface="Roboto Slab Light" pitchFamily="2" charset="0"/>
                <a:ea typeface="Roboto Slab Light" pitchFamily="2" charset="0"/>
                <a:cs typeface="Roboto Slab"/>
              </a:rPr>
              <a:t>consectetur</a:t>
            </a:r>
            <a:r>
              <a:rPr lang="en-GB" sz="2400">
                <a:solidFill>
                  <a:srgbClr val="00A06E"/>
                </a:solidFill>
                <a:latin typeface="Roboto Slab Light" pitchFamily="2" charset="0"/>
                <a:ea typeface="Roboto Slab Light" pitchFamily="2" charset="0"/>
                <a:cs typeface="Roboto Slab"/>
              </a:rPr>
              <a:t> </a:t>
            </a:r>
            <a:r>
              <a:rPr lang="en-GB" sz="2400" err="1">
                <a:solidFill>
                  <a:srgbClr val="00A06E"/>
                </a:solidFill>
                <a:latin typeface="Roboto Slab Light" pitchFamily="2" charset="0"/>
                <a:ea typeface="Roboto Slab Light" pitchFamily="2" charset="0"/>
                <a:cs typeface="Roboto Slab"/>
              </a:rPr>
              <a:t>adipiscing</a:t>
            </a:r>
            <a:r>
              <a:rPr lang="en-GB" sz="2400">
                <a:solidFill>
                  <a:srgbClr val="00A06E"/>
                </a:solidFill>
                <a:latin typeface="Roboto Slab Light" pitchFamily="2" charset="0"/>
                <a:ea typeface="Roboto Slab Light" pitchFamily="2" charset="0"/>
                <a:cs typeface="Roboto Slab"/>
              </a:rPr>
              <a:t> </a:t>
            </a:r>
            <a:r>
              <a:rPr lang="en-GB" sz="2400" err="1">
                <a:solidFill>
                  <a:srgbClr val="00A06E"/>
                </a:solidFill>
                <a:latin typeface="Roboto Slab Light" pitchFamily="2" charset="0"/>
                <a:ea typeface="Roboto Slab Light" pitchFamily="2" charset="0"/>
                <a:cs typeface="Roboto Slab"/>
              </a:rPr>
              <a:t>elit</a:t>
            </a:r>
            <a:r>
              <a:rPr lang="en-GB" sz="2400">
                <a:solidFill>
                  <a:srgbClr val="00A06E"/>
                </a:solidFill>
                <a:latin typeface="Roboto Slab Light" pitchFamily="2" charset="0"/>
                <a:ea typeface="Roboto Slab Light" pitchFamily="2" charset="0"/>
                <a:cs typeface="Roboto Slab"/>
              </a:rPr>
              <a:t>.</a:t>
            </a:r>
          </a:p>
        </p:txBody>
      </p:sp>
      <p:sp>
        <p:nvSpPr>
          <p:cNvPr id="19" name="Text Placeholder 14">
            <a:extLst>
              <a:ext uri="{FF2B5EF4-FFF2-40B4-BE49-F238E27FC236}">
                <a16:creationId xmlns:a16="http://schemas.microsoft.com/office/drawing/2014/main" id="{F471AC3B-DEBE-6AAD-0A7A-2824164B2A47}"/>
              </a:ext>
            </a:extLst>
          </p:cNvPr>
          <p:cNvSpPr>
            <a:spLocks noGrp="1"/>
          </p:cNvSpPr>
          <p:nvPr>
            <p:ph type="body" sz="quarter" idx="12" hasCustomPrompt="1"/>
          </p:nvPr>
        </p:nvSpPr>
        <p:spPr>
          <a:xfrm>
            <a:off x="380590" y="2058459"/>
            <a:ext cx="5072063" cy="3653719"/>
          </a:xfrm>
          <a:prstGeom prst="rect">
            <a:avLst/>
          </a:prstGeom>
        </p:spPr>
        <p:txBody>
          <a:bodyPr/>
          <a:lstStyle>
            <a:lvl1pPr marL="285750" indent="-285750">
              <a:buFont typeface="Arial" panose="020B0604020202020204" pitchFamily="34" charset="0"/>
              <a:buChar char="•"/>
              <a:defRPr sz="1800" b="0" i="0">
                <a:solidFill>
                  <a:srgbClr val="063532"/>
                </a:solidFill>
                <a:latin typeface="Roboto" panose="02000000000000000000" pitchFamily="2" charset="0"/>
                <a:ea typeface="Roboto" panose="02000000000000000000" pitchFamily="2" charset="0"/>
              </a:defRPr>
            </a:lvl1pPr>
          </a:lstStyle>
          <a:p>
            <a:pPr lvl="0"/>
            <a:r>
              <a:rPr lang="en-GB"/>
              <a:t>Insert text – Roboto Regular 18pt</a:t>
            </a:r>
          </a:p>
        </p:txBody>
      </p:sp>
    </p:spTree>
    <p:extLst>
      <p:ext uri="{BB962C8B-B14F-4D97-AF65-F5344CB8AC3E}">
        <p14:creationId xmlns:p14="http://schemas.microsoft.com/office/powerpoint/2010/main" val="42081021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6" name="Picture Placeholder 12">
            <a:extLst>
              <a:ext uri="{FF2B5EF4-FFF2-40B4-BE49-F238E27FC236}">
                <a16:creationId xmlns:a16="http://schemas.microsoft.com/office/drawing/2014/main" id="{BA68DB49-1740-58FC-70B4-346EBC47B9EF}"/>
              </a:ext>
            </a:extLst>
          </p:cNvPr>
          <p:cNvSpPr>
            <a:spLocks noGrp="1"/>
          </p:cNvSpPr>
          <p:nvPr>
            <p:ph type="pic" sz="quarter" idx="14" hasCustomPrompt="1"/>
          </p:nvPr>
        </p:nvSpPr>
        <p:spPr>
          <a:xfrm>
            <a:off x="7262813" y="3036711"/>
            <a:ext cx="4929187" cy="2970547"/>
          </a:xfrm>
          <a:prstGeom prst="rect">
            <a:avLst/>
          </a:prstGeom>
        </p:spPr>
        <p:txBody>
          <a:bodyPr/>
          <a:lstStyle>
            <a:lvl1pPr marL="0" indent="0">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a:p>
            <a:endParaRPr lang="en-US"/>
          </a:p>
        </p:txBody>
      </p:sp>
      <p:sp>
        <p:nvSpPr>
          <p:cNvPr id="7" name="Rectangle 6">
            <a:extLst>
              <a:ext uri="{FF2B5EF4-FFF2-40B4-BE49-F238E27FC236}">
                <a16:creationId xmlns:a16="http://schemas.microsoft.com/office/drawing/2014/main" id="{3913B179-E23A-371F-245E-EDD44E625F2B}"/>
              </a:ext>
            </a:extLst>
          </p:cNvPr>
          <p:cNvSpPr/>
          <p:nvPr userDrawn="1"/>
        </p:nvSpPr>
        <p:spPr>
          <a:xfrm>
            <a:off x="0" y="6007260"/>
            <a:ext cx="12192000" cy="850739"/>
          </a:xfrm>
          <a:prstGeom prst="rect">
            <a:avLst/>
          </a:prstGeom>
          <a:solidFill>
            <a:srgbClr val="063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een and white logo&#10;&#10;Description automatically generated">
            <a:extLst>
              <a:ext uri="{FF2B5EF4-FFF2-40B4-BE49-F238E27FC236}">
                <a16:creationId xmlns:a16="http://schemas.microsoft.com/office/drawing/2014/main" id="{2FD16C4A-AED4-89BD-64A4-6B8AC4C3D8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363" b="7363"/>
          <a:stretch/>
        </p:blipFill>
        <p:spPr>
          <a:xfrm>
            <a:off x="-1" y="6007259"/>
            <a:ext cx="1639229" cy="850739"/>
          </a:xfrm>
          <a:prstGeom prst="rect">
            <a:avLst/>
          </a:prstGeom>
        </p:spPr>
      </p:pic>
      <p:sp>
        <p:nvSpPr>
          <p:cNvPr id="17" name="Text Placeholder 14">
            <a:extLst>
              <a:ext uri="{FF2B5EF4-FFF2-40B4-BE49-F238E27FC236}">
                <a16:creationId xmlns:a16="http://schemas.microsoft.com/office/drawing/2014/main" id="{EDC7EC9E-A16E-D18D-91F9-86F481DF14F0}"/>
              </a:ext>
            </a:extLst>
          </p:cNvPr>
          <p:cNvSpPr>
            <a:spLocks noGrp="1"/>
          </p:cNvSpPr>
          <p:nvPr>
            <p:ph type="body" sz="quarter" idx="10" hasCustomPrompt="1"/>
          </p:nvPr>
        </p:nvSpPr>
        <p:spPr>
          <a:xfrm>
            <a:off x="380590" y="387703"/>
            <a:ext cx="5072063" cy="252413"/>
          </a:xfrm>
          <a:prstGeom prst="rect">
            <a:avLst/>
          </a:prstGeom>
        </p:spPr>
        <p:txBody>
          <a:bodyPr/>
          <a:lstStyle>
            <a:lvl1pPr marL="0" indent="0">
              <a:buNone/>
              <a:defRPr sz="1200" b="1" i="0">
                <a:solidFill>
                  <a:srgbClr val="00A06E"/>
                </a:solidFill>
                <a:latin typeface="Roboto" panose="02000000000000000000" pitchFamily="2" charset="0"/>
                <a:ea typeface="Roboto" panose="02000000000000000000" pitchFamily="2" charset="0"/>
              </a:defRPr>
            </a:lvl1pPr>
          </a:lstStyle>
          <a:p>
            <a:pPr lvl="0"/>
            <a:r>
              <a:rPr lang="en-GB"/>
              <a:t>Insert text – Roboto Bold 12pt</a:t>
            </a:r>
          </a:p>
        </p:txBody>
      </p:sp>
      <p:sp>
        <p:nvSpPr>
          <p:cNvPr id="18" name="Text Placeholder 14">
            <a:extLst>
              <a:ext uri="{FF2B5EF4-FFF2-40B4-BE49-F238E27FC236}">
                <a16:creationId xmlns:a16="http://schemas.microsoft.com/office/drawing/2014/main" id="{8E2F2DD7-43FF-B818-59B8-D5CA9D780247}"/>
              </a:ext>
            </a:extLst>
          </p:cNvPr>
          <p:cNvSpPr>
            <a:spLocks noGrp="1"/>
          </p:cNvSpPr>
          <p:nvPr>
            <p:ph type="body" sz="quarter" idx="11" hasCustomPrompt="1"/>
          </p:nvPr>
        </p:nvSpPr>
        <p:spPr>
          <a:xfrm>
            <a:off x="374944" y="746399"/>
            <a:ext cx="6178870" cy="489674"/>
          </a:xfrm>
          <a:prstGeom prst="rect">
            <a:avLst/>
          </a:prstGeom>
        </p:spPr>
        <p:txBody>
          <a:bodyPr/>
          <a:lstStyle>
            <a:lvl1pPr marL="0" indent="0">
              <a:lnSpc>
                <a:spcPct val="100000"/>
              </a:lnSpc>
              <a:buNone/>
              <a:defRPr sz="2400" b="0" i="0">
                <a:solidFill>
                  <a:srgbClr val="00A06E"/>
                </a:solidFill>
                <a:latin typeface="Roboto Slab Light" pitchFamily="2" charset="0"/>
                <a:ea typeface="Roboto Slab Light" pitchFamily="2" charset="0"/>
              </a:defRPr>
            </a:lvl1pPr>
          </a:lstStyle>
          <a:p>
            <a:pPr lvl="0"/>
            <a:r>
              <a:rPr lang="en-GB"/>
              <a:t>Insert title – Roboto Slab Light 24pt</a:t>
            </a:r>
          </a:p>
        </p:txBody>
      </p:sp>
      <p:sp>
        <p:nvSpPr>
          <p:cNvPr id="19" name="Text Placeholder 14">
            <a:extLst>
              <a:ext uri="{FF2B5EF4-FFF2-40B4-BE49-F238E27FC236}">
                <a16:creationId xmlns:a16="http://schemas.microsoft.com/office/drawing/2014/main" id="{F471AC3B-DEBE-6AAD-0A7A-2824164B2A47}"/>
              </a:ext>
            </a:extLst>
          </p:cNvPr>
          <p:cNvSpPr>
            <a:spLocks noGrp="1"/>
          </p:cNvSpPr>
          <p:nvPr>
            <p:ph type="body" sz="quarter" idx="12" hasCustomPrompt="1"/>
          </p:nvPr>
        </p:nvSpPr>
        <p:spPr>
          <a:xfrm>
            <a:off x="380590" y="1393463"/>
            <a:ext cx="5534788" cy="4232046"/>
          </a:xfrm>
          <a:prstGeom prst="rect">
            <a:avLst/>
          </a:prstGeom>
        </p:spPr>
        <p:txBody>
          <a:bodyPr/>
          <a:lstStyle>
            <a:lvl1pPr marL="285750" indent="-285750">
              <a:buFont typeface="Arial" panose="020B0604020202020204" pitchFamily="34" charset="0"/>
              <a:buChar char="•"/>
              <a:defRPr sz="1800" b="0" i="0">
                <a:solidFill>
                  <a:srgbClr val="063532"/>
                </a:solidFill>
                <a:latin typeface="Roboto" panose="02000000000000000000" pitchFamily="2" charset="0"/>
                <a:ea typeface="Roboto" panose="02000000000000000000" pitchFamily="2" charset="0"/>
              </a:defRPr>
            </a:lvl1pPr>
          </a:lstStyle>
          <a:p>
            <a:pPr lvl="0"/>
            <a:r>
              <a:rPr lang="en-GB"/>
              <a:t>Insert text – Roboto Regular 18pt</a:t>
            </a:r>
          </a:p>
        </p:txBody>
      </p:sp>
      <p:sp>
        <p:nvSpPr>
          <p:cNvPr id="14" name="Picture Placeholder 12">
            <a:extLst>
              <a:ext uri="{FF2B5EF4-FFF2-40B4-BE49-F238E27FC236}">
                <a16:creationId xmlns:a16="http://schemas.microsoft.com/office/drawing/2014/main" id="{16C43CA3-FCA5-5332-A6F8-E42F9C0D836A}"/>
              </a:ext>
            </a:extLst>
          </p:cNvPr>
          <p:cNvSpPr>
            <a:spLocks noGrp="1"/>
          </p:cNvSpPr>
          <p:nvPr>
            <p:ph type="pic" sz="quarter" idx="13" hasCustomPrompt="1"/>
          </p:nvPr>
        </p:nvSpPr>
        <p:spPr>
          <a:xfrm>
            <a:off x="7262813" y="0"/>
            <a:ext cx="4929187" cy="2974975"/>
          </a:xfrm>
          <a:prstGeom prst="rect">
            <a:avLst/>
          </a:prstGeom>
        </p:spPr>
        <p:txBody>
          <a:bodyPr/>
          <a:lstStyle>
            <a:lvl1pPr marL="0" indent="0">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a:p>
            <a:endParaRPr lang="en-US"/>
          </a:p>
        </p:txBody>
      </p:sp>
    </p:spTree>
    <p:extLst>
      <p:ext uri="{BB962C8B-B14F-4D97-AF65-F5344CB8AC3E}">
        <p14:creationId xmlns:p14="http://schemas.microsoft.com/office/powerpoint/2010/main" val="2632659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17" name="Picture 16" descr="A group of people walking on a path&#10;&#10;Description automatically generated">
            <a:extLst>
              <a:ext uri="{FF2B5EF4-FFF2-40B4-BE49-F238E27FC236}">
                <a16:creationId xmlns:a16="http://schemas.microsoft.com/office/drawing/2014/main" id="{617E4C42-AB88-0935-D456-10BA0D00330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82" t="5854" r="5854"/>
          <a:stretch/>
        </p:blipFill>
        <p:spPr>
          <a:xfrm>
            <a:off x="0" y="0"/>
            <a:ext cx="12192000" cy="6007258"/>
          </a:xfrm>
          <a:prstGeom prst="rect">
            <a:avLst/>
          </a:prstGeom>
        </p:spPr>
      </p:pic>
      <p:sp>
        <p:nvSpPr>
          <p:cNvPr id="14" name="TextBox 13">
            <a:extLst>
              <a:ext uri="{FF2B5EF4-FFF2-40B4-BE49-F238E27FC236}">
                <a16:creationId xmlns:a16="http://schemas.microsoft.com/office/drawing/2014/main" id="{2FCCA2CD-BA8C-0307-9A59-E79BA8BE6CDD}"/>
              </a:ext>
            </a:extLst>
          </p:cNvPr>
          <p:cNvSpPr txBox="1"/>
          <p:nvPr userDrawn="1"/>
        </p:nvSpPr>
        <p:spPr>
          <a:xfrm>
            <a:off x="440253" y="1773387"/>
            <a:ext cx="4801487" cy="830997"/>
          </a:xfrm>
          <a:prstGeom prst="rect">
            <a:avLst/>
          </a:prstGeom>
          <a:noFill/>
        </p:spPr>
        <p:txBody>
          <a:bodyPr wrap="square" lIns="91440" tIns="45720" rIns="91440" bIns="45720" rtlCol="0" anchor="t">
            <a:spAutoFit/>
          </a:bodyPr>
          <a:lstStyle/>
          <a:p>
            <a:r>
              <a:rPr lang="en-GB" sz="4800">
                <a:solidFill>
                  <a:schemeClr val="bg1"/>
                </a:solidFill>
                <a:latin typeface="Roboto Slab Light" pitchFamily="2" charset="0"/>
                <a:ea typeface="Roboto Slab Light" pitchFamily="2" charset="0"/>
              </a:rPr>
              <a:t>Who we are</a:t>
            </a:r>
            <a:endParaRPr lang="en-GB" sz="4800">
              <a:solidFill>
                <a:schemeClr val="bg1"/>
              </a:solidFill>
              <a:latin typeface="Roboto Slab Light" pitchFamily="2" charset="0"/>
              <a:ea typeface="Roboto Slab Light" pitchFamily="2" charset="0"/>
              <a:cs typeface="Roboto Slab"/>
            </a:endParaRPr>
          </a:p>
        </p:txBody>
      </p:sp>
      <p:sp>
        <p:nvSpPr>
          <p:cNvPr id="3" name="TextBox 2">
            <a:extLst>
              <a:ext uri="{FF2B5EF4-FFF2-40B4-BE49-F238E27FC236}">
                <a16:creationId xmlns:a16="http://schemas.microsoft.com/office/drawing/2014/main" id="{47706BA8-9680-FCFF-B023-F48C15C4B33E}"/>
              </a:ext>
            </a:extLst>
          </p:cNvPr>
          <p:cNvSpPr txBox="1"/>
          <p:nvPr userDrawn="1"/>
        </p:nvSpPr>
        <p:spPr>
          <a:xfrm>
            <a:off x="440253" y="2604384"/>
            <a:ext cx="4602394" cy="2308324"/>
          </a:xfrm>
          <a:prstGeom prst="rect">
            <a:avLst/>
          </a:prstGeom>
          <a:noFill/>
        </p:spPr>
        <p:txBody>
          <a:bodyPr wrap="square">
            <a:spAutoFit/>
          </a:bodyPr>
          <a:lstStyle/>
          <a:p>
            <a:pPr rtl="0"/>
            <a:r>
              <a:rPr lang="en-GB" sz="1800" b="0" i="0">
                <a:solidFill>
                  <a:schemeClr val="bg1"/>
                </a:solidFill>
                <a:effectLst/>
                <a:highlight>
                  <a:srgbClr val="00A06E"/>
                </a:highlight>
                <a:latin typeface="Roboto" panose="02000000000000000000" pitchFamily="2" charset="0"/>
                <a:ea typeface="Roboto" panose="02000000000000000000" pitchFamily="2" charset="0"/>
              </a:rPr>
              <a:t>The University of Roehampton London is a forward-thinking university with a long heritage of over 180 years of education.</a:t>
            </a:r>
          </a:p>
          <a:p>
            <a:pPr rtl="0"/>
            <a:r>
              <a:rPr lang="en-GB" sz="1800" b="0" i="0">
                <a:solidFill>
                  <a:schemeClr val="bg1"/>
                </a:solidFill>
                <a:effectLst/>
                <a:highlight>
                  <a:srgbClr val="00A06E"/>
                </a:highlight>
                <a:latin typeface="Roboto" panose="02000000000000000000" pitchFamily="2" charset="0"/>
                <a:ea typeface="Roboto" panose="02000000000000000000" pitchFamily="2" charset="0"/>
              </a:rPr>
              <a:t> </a:t>
            </a:r>
          </a:p>
          <a:p>
            <a:pPr rtl="0"/>
            <a:r>
              <a:rPr lang="en-GB" sz="1800" b="0" i="0">
                <a:solidFill>
                  <a:schemeClr val="bg1"/>
                </a:solidFill>
                <a:effectLst/>
                <a:highlight>
                  <a:srgbClr val="00A06E"/>
                </a:highlight>
                <a:latin typeface="Roboto" panose="02000000000000000000" pitchFamily="2" charset="0"/>
                <a:ea typeface="Roboto" panose="02000000000000000000" pitchFamily="2" charset="0"/>
              </a:rPr>
              <a:t>It is a place where everyone has the space to grow towards the future they picture, gaining the confidence and skills to succeed in whatever career they choose.</a:t>
            </a:r>
          </a:p>
        </p:txBody>
      </p:sp>
      <p:sp>
        <p:nvSpPr>
          <p:cNvPr id="5" name="Rectangle 4">
            <a:extLst>
              <a:ext uri="{FF2B5EF4-FFF2-40B4-BE49-F238E27FC236}">
                <a16:creationId xmlns:a16="http://schemas.microsoft.com/office/drawing/2014/main" id="{CAE69979-FAC9-DFCD-E91E-4E8044AE9369}"/>
              </a:ext>
            </a:extLst>
          </p:cNvPr>
          <p:cNvSpPr/>
          <p:nvPr userDrawn="1"/>
        </p:nvSpPr>
        <p:spPr>
          <a:xfrm>
            <a:off x="0" y="6007260"/>
            <a:ext cx="12192000" cy="850739"/>
          </a:xfrm>
          <a:prstGeom prst="rect">
            <a:avLst/>
          </a:prstGeom>
          <a:solidFill>
            <a:srgbClr val="063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een and white logo&#10;&#10;Description automatically generated">
            <a:extLst>
              <a:ext uri="{FF2B5EF4-FFF2-40B4-BE49-F238E27FC236}">
                <a16:creationId xmlns:a16="http://schemas.microsoft.com/office/drawing/2014/main" id="{1ABE1777-A0BE-6985-EA55-B15F85A3C89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7363" b="7363"/>
          <a:stretch/>
        </p:blipFill>
        <p:spPr>
          <a:xfrm>
            <a:off x="-1" y="6007259"/>
            <a:ext cx="1639229" cy="850739"/>
          </a:xfrm>
          <a:prstGeom prst="rect">
            <a:avLst/>
          </a:prstGeom>
        </p:spPr>
      </p:pic>
    </p:spTree>
    <p:extLst>
      <p:ext uri="{BB962C8B-B14F-4D97-AF65-F5344CB8AC3E}">
        <p14:creationId xmlns:p14="http://schemas.microsoft.com/office/powerpoint/2010/main" val="4926339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B547D0A-3CA5-7EF3-04F3-A97B160B2B9D}"/>
              </a:ext>
            </a:extLst>
          </p:cNvPr>
          <p:cNvSpPr/>
          <p:nvPr userDrawn="1"/>
        </p:nvSpPr>
        <p:spPr>
          <a:xfrm>
            <a:off x="-1" y="0"/>
            <a:ext cx="5575610" cy="6858000"/>
          </a:xfrm>
          <a:prstGeom prst="rect">
            <a:avLst/>
          </a:prstGeom>
          <a:solidFill>
            <a:srgbClr val="00A0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AE69979-FAC9-DFCD-E91E-4E8044AE9369}"/>
              </a:ext>
            </a:extLst>
          </p:cNvPr>
          <p:cNvSpPr/>
          <p:nvPr userDrawn="1"/>
        </p:nvSpPr>
        <p:spPr>
          <a:xfrm>
            <a:off x="0" y="6007260"/>
            <a:ext cx="12192000" cy="850739"/>
          </a:xfrm>
          <a:prstGeom prst="rect">
            <a:avLst/>
          </a:prstGeom>
          <a:solidFill>
            <a:srgbClr val="063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een and white logo&#10;&#10;Description automatically generated">
            <a:extLst>
              <a:ext uri="{FF2B5EF4-FFF2-40B4-BE49-F238E27FC236}">
                <a16:creationId xmlns:a16="http://schemas.microsoft.com/office/drawing/2014/main" id="{1ABE1777-A0BE-6985-EA55-B15F85A3C89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363" b="7363"/>
          <a:stretch/>
        </p:blipFill>
        <p:spPr>
          <a:xfrm>
            <a:off x="-1" y="6007259"/>
            <a:ext cx="1639229" cy="850739"/>
          </a:xfrm>
          <a:prstGeom prst="rect">
            <a:avLst/>
          </a:prstGeom>
        </p:spPr>
      </p:pic>
      <p:sp>
        <p:nvSpPr>
          <p:cNvPr id="3" name="TextBox 2">
            <a:extLst>
              <a:ext uri="{FF2B5EF4-FFF2-40B4-BE49-F238E27FC236}">
                <a16:creationId xmlns:a16="http://schemas.microsoft.com/office/drawing/2014/main" id="{2376799E-9921-1571-C646-F0EE88BDB29C}"/>
              </a:ext>
            </a:extLst>
          </p:cNvPr>
          <p:cNvSpPr txBox="1"/>
          <p:nvPr userDrawn="1"/>
        </p:nvSpPr>
        <p:spPr>
          <a:xfrm>
            <a:off x="389076" y="258289"/>
            <a:ext cx="5186533" cy="646331"/>
          </a:xfrm>
          <a:prstGeom prst="rect">
            <a:avLst/>
          </a:prstGeom>
          <a:noFill/>
        </p:spPr>
        <p:txBody>
          <a:bodyPr wrap="square" lIns="91440" tIns="45720" rIns="91440" bIns="45720" rtlCol="0" anchor="t">
            <a:spAutoFit/>
          </a:bodyPr>
          <a:lstStyle/>
          <a:p>
            <a:r>
              <a:rPr lang="en-GB" sz="3600">
                <a:solidFill>
                  <a:schemeClr val="bg1"/>
                </a:solidFill>
                <a:latin typeface="Roboto Slab Light" pitchFamily="2" charset="0"/>
                <a:ea typeface="Roboto Slab Light" pitchFamily="2" charset="0"/>
              </a:rPr>
              <a:t>Student support</a:t>
            </a:r>
            <a:endParaRPr lang="en-GB" sz="3600">
              <a:solidFill>
                <a:schemeClr val="bg1"/>
              </a:solidFill>
              <a:latin typeface="Roboto Slab Light" pitchFamily="2" charset="0"/>
              <a:ea typeface="Roboto Slab Light" pitchFamily="2" charset="0"/>
              <a:cs typeface="Roboto Slab"/>
            </a:endParaRPr>
          </a:p>
        </p:txBody>
      </p:sp>
      <p:sp>
        <p:nvSpPr>
          <p:cNvPr id="23" name="TextBox 22">
            <a:extLst>
              <a:ext uri="{FF2B5EF4-FFF2-40B4-BE49-F238E27FC236}">
                <a16:creationId xmlns:a16="http://schemas.microsoft.com/office/drawing/2014/main" id="{1F7F752E-2C83-24FD-BED5-15A6577A368C}"/>
              </a:ext>
            </a:extLst>
          </p:cNvPr>
          <p:cNvSpPr txBox="1"/>
          <p:nvPr userDrawn="1"/>
        </p:nvSpPr>
        <p:spPr>
          <a:xfrm>
            <a:off x="6297419" y="464474"/>
            <a:ext cx="5577793" cy="5078313"/>
          </a:xfrm>
          <a:prstGeom prst="rect">
            <a:avLst/>
          </a:prstGeom>
          <a:noFill/>
        </p:spPr>
        <p:txBody>
          <a:bodyPr wrap="square">
            <a:spAutoFit/>
          </a:bodyPr>
          <a:lstStyle/>
          <a:p>
            <a:r>
              <a:rPr lang="en-GB" sz="1800">
                <a:solidFill>
                  <a:srgbClr val="063532"/>
                </a:solidFill>
                <a:effectLst/>
                <a:latin typeface="Roboto" panose="02000000000000000000" pitchFamily="2" charset="0"/>
                <a:ea typeface="Roboto" panose="02000000000000000000" pitchFamily="2" charset="0"/>
              </a:rPr>
              <a:t>We provide 24/7 support, online and on-campus. Support is easy to find with our one-stop student support service, Nest. </a:t>
            </a:r>
          </a:p>
          <a:p>
            <a:r>
              <a:rPr lang="en-GB" sz="1800">
                <a:solidFill>
                  <a:srgbClr val="063532"/>
                </a:solidFill>
                <a:effectLst/>
                <a:latin typeface="Roboto" panose="02000000000000000000" pitchFamily="2" charset="0"/>
                <a:ea typeface="Roboto" panose="02000000000000000000" pitchFamily="2" charset="0"/>
              </a:rPr>
              <a:t> </a:t>
            </a:r>
          </a:p>
          <a:p>
            <a:r>
              <a:rPr lang="en-GB" sz="1800">
                <a:solidFill>
                  <a:srgbClr val="063532"/>
                </a:solidFill>
                <a:effectLst/>
                <a:latin typeface="Roboto" panose="02000000000000000000" pitchFamily="2" charset="0"/>
                <a:ea typeface="Roboto" panose="02000000000000000000" pitchFamily="2" charset="0"/>
              </a:rPr>
              <a:t>Any question, query or concern – from help with your timetable to speaking to a wellbeing officer – can be answered via the friendly team.</a:t>
            </a:r>
          </a:p>
          <a:p>
            <a:r>
              <a:rPr lang="en-GB" sz="1800">
                <a:solidFill>
                  <a:srgbClr val="063532"/>
                </a:solidFill>
                <a:effectLst/>
                <a:latin typeface="Roboto" panose="02000000000000000000" pitchFamily="2" charset="0"/>
                <a:ea typeface="Roboto" panose="02000000000000000000" pitchFamily="2" charset="0"/>
              </a:rPr>
              <a:t> </a:t>
            </a:r>
          </a:p>
          <a:p>
            <a:r>
              <a:rPr lang="en-GB" sz="1800">
                <a:solidFill>
                  <a:srgbClr val="063532"/>
                </a:solidFill>
                <a:effectLst/>
                <a:latin typeface="Roboto" panose="02000000000000000000" pitchFamily="2" charset="0"/>
                <a:ea typeface="Roboto" panose="02000000000000000000" pitchFamily="2" charset="0"/>
              </a:rPr>
              <a:t>In 2022/23, our careers teams supported over 8000 students with interview coaching, CV building and job opportunities. </a:t>
            </a:r>
          </a:p>
          <a:p>
            <a:r>
              <a:rPr lang="en-GB" sz="1800">
                <a:solidFill>
                  <a:srgbClr val="063532"/>
                </a:solidFill>
                <a:effectLst/>
                <a:latin typeface="Roboto" panose="02000000000000000000" pitchFamily="2" charset="0"/>
                <a:ea typeface="Roboto" panose="02000000000000000000" pitchFamily="2" charset="0"/>
              </a:rPr>
              <a:t> </a:t>
            </a:r>
          </a:p>
          <a:p>
            <a:r>
              <a:rPr lang="en-GB" sz="1800">
                <a:solidFill>
                  <a:srgbClr val="063532"/>
                </a:solidFill>
                <a:effectLst/>
                <a:latin typeface="Roboto" panose="02000000000000000000" pitchFamily="2" charset="0"/>
                <a:ea typeface="Roboto" panose="02000000000000000000" pitchFamily="2" charset="0"/>
              </a:rPr>
              <a:t>Disabilities and wellbeing supporting 6000 students with complex health conditions (mental and physical) to ensure they were supported to success.  </a:t>
            </a:r>
          </a:p>
          <a:p>
            <a:r>
              <a:rPr lang="en-GB" sz="1800">
                <a:solidFill>
                  <a:srgbClr val="063532"/>
                </a:solidFill>
                <a:effectLst/>
                <a:latin typeface="Roboto" panose="02000000000000000000" pitchFamily="2" charset="0"/>
                <a:ea typeface="Roboto" panose="02000000000000000000" pitchFamily="2" charset="0"/>
              </a:rPr>
              <a:t> </a:t>
            </a:r>
          </a:p>
          <a:p>
            <a:r>
              <a:rPr lang="en-GB" sz="1800">
                <a:solidFill>
                  <a:srgbClr val="063532"/>
                </a:solidFill>
                <a:effectLst/>
                <a:latin typeface="Roboto" panose="02000000000000000000" pitchFamily="2" charset="0"/>
                <a:ea typeface="Roboto" panose="02000000000000000000" pitchFamily="2" charset="0"/>
              </a:rPr>
              <a:t>Money Advice distributed nearly half a million pounds in hardship financial assistance. </a:t>
            </a:r>
          </a:p>
        </p:txBody>
      </p:sp>
      <p:pic>
        <p:nvPicPr>
          <p:cNvPr id="24" name="Picture 23">
            <a:extLst>
              <a:ext uri="{FF2B5EF4-FFF2-40B4-BE49-F238E27FC236}">
                <a16:creationId xmlns:a16="http://schemas.microsoft.com/office/drawing/2014/main" id="{80839784-A02B-3C27-EF78-740A31D0A72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5722" r="8537" b="5722"/>
          <a:stretch/>
        </p:blipFill>
        <p:spPr>
          <a:xfrm>
            <a:off x="0" y="2408349"/>
            <a:ext cx="5575610" cy="3598909"/>
          </a:xfrm>
          <a:prstGeom prst="rect">
            <a:avLst/>
          </a:prstGeom>
        </p:spPr>
      </p:pic>
      <p:pic>
        <p:nvPicPr>
          <p:cNvPr id="4" name="Picture 3" descr="A star on a black background&#10;&#10;Description automatically generated">
            <a:extLst>
              <a:ext uri="{FF2B5EF4-FFF2-40B4-BE49-F238E27FC236}">
                <a16:creationId xmlns:a16="http://schemas.microsoft.com/office/drawing/2014/main" id="{42F400C4-EAD4-5CD3-033E-5DDB8B4482F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64686" y="511251"/>
            <a:ext cx="276389" cy="276389"/>
          </a:xfrm>
          <a:prstGeom prst="rect">
            <a:avLst/>
          </a:prstGeom>
        </p:spPr>
      </p:pic>
      <p:pic>
        <p:nvPicPr>
          <p:cNvPr id="7" name="Picture 6" descr="A star on a black background&#10;&#10;Description automatically generated">
            <a:extLst>
              <a:ext uri="{FF2B5EF4-FFF2-40B4-BE49-F238E27FC236}">
                <a16:creationId xmlns:a16="http://schemas.microsoft.com/office/drawing/2014/main" id="{70CB94DD-A844-9A01-AA8E-29E06D5F8AC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64686" y="2727241"/>
            <a:ext cx="276389" cy="276389"/>
          </a:xfrm>
          <a:prstGeom prst="rect">
            <a:avLst/>
          </a:prstGeom>
        </p:spPr>
      </p:pic>
      <p:pic>
        <p:nvPicPr>
          <p:cNvPr id="8" name="Picture 7" descr="A star on a black background&#10;&#10;Description automatically generated">
            <a:extLst>
              <a:ext uri="{FF2B5EF4-FFF2-40B4-BE49-F238E27FC236}">
                <a16:creationId xmlns:a16="http://schemas.microsoft.com/office/drawing/2014/main" id="{1A0D61BF-FB87-FD60-8239-B93702A983C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64686" y="3786607"/>
            <a:ext cx="276389" cy="276389"/>
          </a:xfrm>
          <a:prstGeom prst="rect">
            <a:avLst/>
          </a:prstGeom>
        </p:spPr>
      </p:pic>
      <p:pic>
        <p:nvPicPr>
          <p:cNvPr id="9" name="Picture 8" descr="A star on a black background&#10;&#10;Description automatically generated">
            <a:extLst>
              <a:ext uri="{FF2B5EF4-FFF2-40B4-BE49-F238E27FC236}">
                <a16:creationId xmlns:a16="http://schemas.microsoft.com/office/drawing/2014/main" id="{ACB231E9-74B8-F5BE-01B5-C14169EE19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64686" y="4879426"/>
            <a:ext cx="276389" cy="276389"/>
          </a:xfrm>
          <a:prstGeom prst="rect">
            <a:avLst/>
          </a:prstGeom>
        </p:spPr>
      </p:pic>
    </p:spTree>
    <p:extLst>
      <p:ext uri="{BB962C8B-B14F-4D97-AF65-F5344CB8AC3E}">
        <p14:creationId xmlns:p14="http://schemas.microsoft.com/office/powerpoint/2010/main" val="2127482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C5ECC9-A1DA-801B-AE0B-AAA080C6B2FE}"/>
              </a:ext>
            </a:extLst>
          </p:cNvPr>
          <p:cNvSpPr/>
          <p:nvPr userDrawn="1"/>
        </p:nvSpPr>
        <p:spPr>
          <a:xfrm>
            <a:off x="-2" y="0"/>
            <a:ext cx="6734739" cy="6858000"/>
          </a:xfrm>
          <a:prstGeom prst="rect">
            <a:avLst/>
          </a:prstGeom>
          <a:solidFill>
            <a:srgbClr val="00A0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een double decker bus&#10;&#10;Description automatically generated">
            <a:extLst>
              <a:ext uri="{FF2B5EF4-FFF2-40B4-BE49-F238E27FC236}">
                <a16:creationId xmlns:a16="http://schemas.microsoft.com/office/drawing/2014/main" id="{92165129-C644-DC24-FFB3-229A3813ACA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322" t="17618" b="12418"/>
          <a:stretch/>
        </p:blipFill>
        <p:spPr>
          <a:xfrm>
            <a:off x="0" y="3097475"/>
            <a:ext cx="6096000" cy="2909783"/>
          </a:xfrm>
          <a:prstGeom prst="rect">
            <a:avLst/>
          </a:prstGeom>
        </p:spPr>
      </p:pic>
      <p:sp>
        <p:nvSpPr>
          <p:cNvPr id="9" name="TextBox 8">
            <a:extLst>
              <a:ext uri="{FF2B5EF4-FFF2-40B4-BE49-F238E27FC236}">
                <a16:creationId xmlns:a16="http://schemas.microsoft.com/office/drawing/2014/main" id="{AC88631B-C00D-3DE0-7ABB-09FB609DE5C7}"/>
              </a:ext>
            </a:extLst>
          </p:cNvPr>
          <p:cNvSpPr txBox="1"/>
          <p:nvPr userDrawn="1"/>
        </p:nvSpPr>
        <p:spPr>
          <a:xfrm>
            <a:off x="379225" y="1025725"/>
            <a:ext cx="5716775" cy="1938992"/>
          </a:xfrm>
          <a:prstGeom prst="rect">
            <a:avLst/>
          </a:prstGeom>
          <a:noFill/>
        </p:spPr>
        <p:txBody>
          <a:bodyPr wrap="square">
            <a:spAutoFit/>
          </a:bodyPr>
          <a:lstStyle/>
          <a:p>
            <a:pPr rtl="0"/>
            <a:r>
              <a:rPr lang="en-GB" sz="1800" b="0" i="0">
                <a:solidFill>
                  <a:schemeClr val="bg1"/>
                </a:solidFill>
                <a:effectLst/>
                <a:latin typeface="Roboto" panose="02000000000000000000" pitchFamily="2" charset="0"/>
                <a:ea typeface="Roboto" panose="02000000000000000000" pitchFamily="2" charset="0"/>
              </a:rPr>
              <a:t>We understand the rising cost of living is affecting students. We’re committed to supporting our students, so they are able to attend and make the most of their time at university. We are one of the most affordable London universities for overall living costs.</a:t>
            </a:r>
            <a:br>
              <a:rPr lang="en-GB" sz="1800" b="0" i="0">
                <a:solidFill>
                  <a:schemeClr val="bg1"/>
                </a:solidFill>
                <a:effectLst/>
                <a:latin typeface="Roboto" panose="02000000000000000000" pitchFamily="2" charset="0"/>
                <a:ea typeface="Roboto" panose="02000000000000000000" pitchFamily="2" charset="0"/>
              </a:rPr>
            </a:br>
            <a:br>
              <a:rPr lang="en-GB" sz="1800" b="0" i="0">
                <a:solidFill>
                  <a:schemeClr val="bg1"/>
                </a:solidFill>
                <a:effectLst/>
                <a:latin typeface="Roboto" panose="02000000000000000000" pitchFamily="2" charset="0"/>
                <a:ea typeface="Roboto" panose="02000000000000000000" pitchFamily="2" charset="0"/>
              </a:rPr>
            </a:br>
            <a:r>
              <a:rPr lang="en-GB" sz="1200" b="0" i="0">
                <a:solidFill>
                  <a:schemeClr val="bg1"/>
                </a:solidFill>
                <a:effectLst/>
                <a:latin typeface="Roboto" panose="02000000000000000000" pitchFamily="2" charset="0"/>
                <a:ea typeface="Roboto" panose="02000000000000000000" pitchFamily="2" charset="0"/>
              </a:rPr>
              <a:t>(Which Student Budget Calculator) </a:t>
            </a:r>
          </a:p>
        </p:txBody>
      </p:sp>
      <p:sp>
        <p:nvSpPr>
          <p:cNvPr id="10" name="TextBox 9">
            <a:extLst>
              <a:ext uri="{FF2B5EF4-FFF2-40B4-BE49-F238E27FC236}">
                <a16:creationId xmlns:a16="http://schemas.microsoft.com/office/drawing/2014/main" id="{8D1F230F-5D8A-35D8-809C-1C1E58B52A58}"/>
              </a:ext>
            </a:extLst>
          </p:cNvPr>
          <p:cNvSpPr txBox="1"/>
          <p:nvPr userDrawn="1"/>
        </p:nvSpPr>
        <p:spPr>
          <a:xfrm>
            <a:off x="389076" y="258289"/>
            <a:ext cx="6345662" cy="646331"/>
          </a:xfrm>
          <a:prstGeom prst="rect">
            <a:avLst/>
          </a:prstGeom>
          <a:noFill/>
        </p:spPr>
        <p:txBody>
          <a:bodyPr wrap="square" lIns="91440" tIns="45720" rIns="91440" bIns="45720" rtlCol="0" anchor="t">
            <a:spAutoFit/>
          </a:bodyPr>
          <a:lstStyle/>
          <a:p>
            <a:r>
              <a:rPr lang="en-GB" sz="3600">
                <a:solidFill>
                  <a:schemeClr val="bg1"/>
                </a:solidFill>
                <a:latin typeface="Roboto Slab Light" pitchFamily="2" charset="0"/>
                <a:ea typeface="Roboto Slab Light" pitchFamily="2" charset="0"/>
              </a:rPr>
              <a:t>Cost of living support</a:t>
            </a:r>
            <a:endParaRPr lang="en-GB" sz="3600">
              <a:solidFill>
                <a:schemeClr val="bg1"/>
              </a:solidFill>
              <a:latin typeface="Roboto Slab Light" pitchFamily="2" charset="0"/>
              <a:ea typeface="Roboto Slab Light" pitchFamily="2" charset="0"/>
              <a:cs typeface="Roboto Slab"/>
            </a:endParaRPr>
          </a:p>
        </p:txBody>
      </p:sp>
      <p:sp>
        <p:nvSpPr>
          <p:cNvPr id="11" name="TextBox 10">
            <a:extLst>
              <a:ext uri="{FF2B5EF4-FFF2-40B4-BE49-F238E27FC236}">
                <a16:creationId xmlns:a16="http://schemas.microsoft.com/office/drawing/2014/main" id="{DE868D44-B72A-53D3-E567-561C5B0F193C}"/>
              </a:ext>
            </a:extLst>
          </p:cNvPr>
          <p:cNvSpPr txBox="1"/>
          <p:nvPr userDrawn="1"/>
        </p:nvSpPr>
        <p:spPr>
          <a:xfrm>
            <a:off x="7313300" y="347497"/>
            <a:ext cx="4549978" cy="5355312"/>
          </a:xfrm>
          <a:prstGeom prst="rect">
            <a:avLst/>
          </a:prstGeom>
          <a:noFill/>
        </p:spPr>
        <p:txBody>
          <a:bodyPr wrap="square">
            <a:spAutoFit/>
          </a:bodyPr>
          <a:lstStyle/>
          <a:p>
            <a:r>
              <a:rPr lang="en-GB" sz="1800" b="1">
                <a:solidFill>
                  <a:srgbClr val="063532"/>
                </a:solidFill>
                <a:effectLst/>
                <a:latin typeface="Roboto" panose="02000000000000000000" pitchFamily="2" charset="0"/>
                <a:ea typeface="Roboto" panose="02000000000000000000" pitchFamily="2" charset="0"/>
              </a:rPr>
              <a:t>Support includes: </a:t>
            </a:r>
            <a:r>
              <a:rPr lang="en-GB" sz="1800" b="0">
                <a:solidFill>
                  <a:srgbClr val="063532"/>
                </a:solidFill>
                <a:effectLst/>
                <a:latin typeface="Roboto" panose="02000000000000000000" pitchFamily="2" charset="0"/>
                <a:ea typeface="Roboto" panose="02000000000000000000" pitchFamily="2" charset="0"/>
              </a:rPr>
              <a:t> </a:t>
            </a:r>
          </a:p>
          <a:p>
            <a:pPr>
              <a:buFont typeface="Arial" panose="020B0604020202020204" pitchFamily="34" charset="0"/>
              <a:buNone/>
            </a:pPr>
            <a:r>
              <a:rPr lang="en-GB" sz="1800" b="0">
                <a:solidFill>
                  <a:srgbClr val="063532"/>
                </a:solidFill>
                <a:effectLst/>
                <a:latin typeface="Roboto" panose="02000000000000000000" pitchFamily="2" charset="0"/>
                <a:ea typeface="Roboto" panose="02000000000000000000" pitchFamily="2" charset="0"/>
              </a:rPr>
              <a:t>Free student buses and free campus parking</a:t>
            </a:r>
          </a:p>
          <a:p>
            <a:pPr>
              <a:buFont typeface="Arial" panose="020B0604020202020204" pitchFamily="34" charset="0"/>
              <a:buNone/>
            </a:pPr>
            <a:br>
              <a:rPr lang="en-GB" sz="1800" b="0">
                <a:solidFill>
                  <a:srgbClr val="063532"/>
                </a:solidFill>
                <a:effectLst/>
                <a:latin typeface="Roboto" panose="02000000000000000000" pitchFamily="2" charset="0"/>
                <a:ea typeface="Roboto" panose="02000000000000000000" pitchFamily="2" charset="0"/>
              </a:rPr>
            </a:br>
            <a:r>
              <a:rPr lang="en-GB" sz="1800" b="0">
                <a:solidFill>
                  <a:srgbClr val="063532"/>
                </a:solidFill>
                <a:effectLst/>
                <a:latin typeface="Roboto" panose="02000000000000000000" pitchFamily="2" charset="0"/>
                <a:ea typeface="Roboto" panose="02000000000000000000" pitchFamily="2" charset="0"/>
              </a:rPr>
              <a:t>Guaranteed, affordable accommodation, all on-campus.  </a:t>
            </a:r>
          </a:p>
          <a:p>
            <a:pPr>
              <a:buFont typeface="Arial" panose="020B0604020202020204" pitchFamily="34" charset="0"/>
              <a:buNone/>
            </a:pPr>
            <a:endParaRPr lang="en-GB" sz="1800" b="0">
              <a:solidFill>
                <a:srgbClr val="063532"/>
              </a:solidFill>
              <a:effectLst/>
              <a:latin typeface="Roboto" panose="02000000000000000000" pitchFamily="2" charset="0"/>
              <a:ea typeface="Roboto" panose="02000000000000000000" pitchFamily="2" charset="0"/>
            </a:endParaRPr>
          </a:p>
          <a:p>
            <a:pPr>
              <a:buFont typeface="Arial" panose="020B0604020202020204" pitchFamily="34" charset="0"/>
              <a:buNone/>
            </a:pPr>
            <a:r>
              <a:rPr lang="en-GB" sz="1800" b="0">
                <a:solidFill>
                  <a:srgbClr val="063532"/>
                </a:solidFill>
                <a:effectLst/>
                <a:latin typeface="Roboto" panose="02000000000000000000" pitchFamily="2" charset="0"/>
                <a:ea typeface="Roboto" panose="02000000000000000000" pitchFamily="2" charset="0"/>
              </a:rPr>
              <a:t>Generous scholarships, as well as hardship funding for those who need it.</a:t>
            </a:r>
          </a:p>
          <a:p>
            <a:pPr>
              <a:buFont typeface="Arial" panose="020B0604020202020204" pitchFamily="34" charset="0"/>
              <a:buNone/>
            </a:pPr>
            <a:br>
              <a:rPr lang="en-GB" sz="1800" b="0">
                <a:solidFill>
                  <a:srgbClr val="063532"/>
                </a:solidFill>
                <a:effectLst/>
                <a:latin typeface="Roboto" panose="02000000000000000000" pitchFamily="2" charset="0"/>
                <a:ea typeface="Roboto" panose="02000000000000000000" pitchFamily="2" charset="0"/>
              </a:rPr>
            </a:br>
            <a:r>
              <a:rPr lang="en-GB" sz="1800" b="0">
                <a:solidFill>
                  <a:srgbClr val="063532"/>
                </a:solidFill>
                <a:effectLst/>
                <a:latin typeface="Roboto" panose="02000000000000000000" pitchFamily="2" charset="0"/>
                <a:ea typeface="Roboto" panose="02000000000000000000" pitchFamily="2" charset="0"/>
              </a:rPr>
              <a:t>Teaching that works around you: the contact you need to succeed, personalised support and teaching on no more than three days a week on most of our courses.</a:t>
            </a:r>
          </a:p>
          <a:p>
            <a:pPr>
              <a:buFont typeface="Arial" panose="020B0604020202020204" pitchFamily="34" charset="0"/>
              <a:buNone/>
            </a:pPr>
            <a:endParaRPr lang="en-GB" sz="1800" b="0">
              <a:solidFill>
                <a:srgbClr val="063532"/>
              </a:solidFill>
              <a:effectLst/>
              <a:latin typeface="Roboto" panose="02000000000000000000" pitchFamily="2" charset="0"/>
              <a:ea typeface="Roboto" panose="02000000000000000000" pitchFamily="2" charset="0"/>
            </a:endParaRPr>
          </a:p>
          <a:p>
            <a:pPr>
              <a:buFont typeface="Arial" panose="020B0604020202020204" pitchFamily="34" charset="0"/>
              <a:buNone/>
            </a:pPr>
            <a:r>
              <a:rPr lang="en-GB" sz="1800" b="0">
                <a:solidFill>
                  <a:srgbClr val="063532"/>
                </a:solidFill>
                <a:effectLst/>
                <a:latin typeface="Roboto" panose="02000000000000000000" pitchFamily="2" charset="0"/>
                <a:ea typeface="Roboto" panose="02000000000000000000" pitchFamily="2" charset="0"/>
              </a:rPr>
              <a:t>Our careers support includes an on-site recruitment agency, so you can find work you want while you study. Many students work on campus as Student Ambassadors.</a:t>
            </a:r>
          </a:p>
        </p:txBody>
      </p:sp>
      <p:pic>
        <p:nvPicPr>
          <p:cNvPr id="12" name="Picture 11" descr="A green outline of a bus&#10;&#10;Description automatically generated">
            <a:extLst>
              <a:ext uri="{FF2B5EF4-FFF2-40B4-BE49-F238E27FC236}">
                <a16:creationId xmlns:a16="http://schemas.microsoft.com/office/drawing/2014/main" id="{9F459B4A-56D3-5073-E75F-EF71A1CF5FB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67338" y="661079"/>
            <a:ext cx="276389" cy="276389"/>
          </a:xfrm>
          <a:prstGeom prst="rect">
            <a:avLst/>
          </a:prstGeom>
        </p:spPr>
      </p:pic>
      <p:pic>
        <p:nvPicPr>
          <p:cNvPr id="13" name="Picture 12" descr="A green outline of a house&#10;&#10;Description automatically generated">
            <a:extLst>
              <a:ext uri="{FF2B5EF4-FFF2-40B4-BE49-F238E27FC236}">
                <a16:creationId xmlns:a16="http://schemas.microsoft.com/office/drawing/2014/main" id="{2C08E2FA-54FE-D6E8-161D-D02E537634A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71813" y="1476544"/>
            <a:ext cx="276389" cy="276389"/>
          </a:xfrm>
          <a:prstGeom prst="rect">
            <a:avLst/>
          </a:prstGeom>
        </p:spPr>
      </p:pic>
      <p:pic>
        <p:nvPicPr>
          <p:cNvPr id="20" name="Picture 19" descr="A green outline of a graduation cap&#10;&#10;Description automatically generated">
            <a:extLst>
              <a:ext uri="{FF2B5EF4-FFF2-40B4-BE49-F238E27FC236}">
                <a16:creationId xmlns:a16="http://schemas.microsoft.com/office/drawing/2014/main" id="{44325D15-3224-0338-CA20-2C00C502601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967337" y="2323982"/>
            <a:ext cx="276389" cy="276389"/>
          </a:xfrm>
          <a:prstGeom prst="rect">
            <a:avLst/>
          </a:prstGeom>
        </p:spPr>
      </p:pic>
      <p:pic>
        <p:nvPicPr>
          <p:cNvPr id="21" name="Picture 20" descr="A green line art of a calendar&#10;&#10;Description automatically generated">
            <a:extLst>
              <a:ext uri="{FF2B5EF4-FFF2-40B4-BE49-F238E27FC236}">
                <a16:creationId xmlns:a16="http://schemas.microsoft.com/office/drawing/2014/main" id="{A435EC77-B1E4-835E-EDA0-AD6E6FFEA2C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971813" y="3132780"/>
            <a:ext cx="276389" cy="276389"/>
          </a:xfrm>
          <a:prstGeom prst="rect">
            <a:avLst/>
          </a:prstGeom>
        </p:spPr>
      </p:pic>
      <p:pic>
        <p:nvPicPr>
          <p:cNvPr id="22" name="Picture 21" descr="A star on a black background&#10;&#10;Description automatically generated">
            <a:extLst>
              <a:ext uri="{FF2B5EF4-FFF2-40B4-BE49-F238E27FC236}">
                <a16:creationId xmlns:a16="http://schemas.microsoft.com/office/drawing/2014/main" id="{F23CFED7-18B3-8225-98A4-E1DAAF394B4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967337" y="4469520"/>
            <a:ext cx="276389" cy="276389"/>
          </a:xfrm>
          <a:prstGeom prst="rect">
            <a:avLst/>
          </a:prstGeom>
        </p:spPr>
      </p:pic>
      <p:sp>
        <p:nvSpPr>
          <p:cNvPr id="5" name="Rectangle 4">
            <a:extLst>
              <a:ext uri="{FF2B5EF4-FFF2-40B4-BE49-F238E27FC236}">
                <a16:creationId xmlns:a16="http://schemas.microsoft.com/office/drawing/2014/main" id="{CAE69979-FAC9-DFCD-E91E-4E8044AE9369}"/>
              </a:ext>
            </a:extLst>
          </p:cNvPr>
          <p:cNvSpPr/>
          <p:nvPr userDrawn="1"/>
        </p:nvSpPr>
        <p:spPr>
          <a:xfrm>
            <a:off x="0" y="6007260"/>
            <a:ext cx="12192000" cy="850739"/>
          </a:xfrm>
          <a:prstGeom prst="rect">
            <a:avLst/>
          </a:prstGeom>
          <a:solidFill>
            <a:srgbClr val="063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een and white logo&#10;&#10;Description automatically generated">
            <a:extLst>
              <a:ext uri="{FF2B5EF4-FFF2-40B4-BE49-F238E27FC236}">
                <a16:creationId xmlns:a16="http://schemas.microsoft.com/office/drawing/2014/main" id="{1ABE1777-A0BE-6985-EA55-B15F85A3C89E}"/>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7363" b="7363"/>
          <a:stretch/>
        </p:blipFill>
        <p:spPr>
          <a:xfrm>
            <a:off x="-1" y="6007259"/>
            <a:ext cx="1639229" cy="850739"/>
          </a:xfrm>
          <a:prstGeom prst="rect">
            <a:avLst/>
          </a:prstGeom>
        </p:spPr>
      </p:pic>
    </p:spTree>
    <p:extLst>
      <p:ext uri="{BB962C8B-B14F-4D97-AF65-F5344CB8AC3E}">
        <p14:creationId xmlns:p14="http://schemas.microsoft.com/office/powerpoint/2010/main" val="20239304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53CEE7A-B540-F5F7-0E3C-5BF049B2EEEF}"/>
              </a:ext>
            </a:extLst>
          </p:cNvPr>
          <p:cNvSpPr/>
          <p:nvPr userDrawn="1"/>
        </p:nvSpPr>
        <p:spPr>
          <a:xfrm>
            <a:off x="0" y="1797964"/>
            <a:ext cx="12192000" cy="4209295"/>
          </a:xfrm>
          <a:prstGeom prst="rect">
            <a:avLst/>
          </a:prstGeom>
          <a:solidFill>
            <a:srgbClr val="00A0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group of people in a room&#10;&#10;Description automatically generated">
            <a:extLst>
              <a:ext uri="{FF2B5EF4-FFF2-40B4-BE49-F238E27FC236}">
                <a16:creationId xmlns:a16="http://schemas.microsoft.com/office/drawing/2014/main" id="{010DF05D-E862-D19C-EADB-1B8059776FA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787" r="5532"/>
          <a:stretch/>
        </p:blipFill>
        <p:spPr>
          <a:xfrm>
            <a:off x="5077139" y="1"/>
            <a:ext cx="2007742" cy="1767298"/>
          </a:xfrm>
          <a:prstGeom prst="rect">
            <a:avLst/>
          </a:prstGeom>
        </p:spPr>
      </p:pic>
      <p:pic>
        <p:nvPicPr>
          <p:cNvPr id="24" name="Picture 23" descr="A person holding a string&#10;&#10;Description automatically generated">
            <a:extLst>
              <a:ext uri="{FF2B5EF4-FFF2-40B4-BE49-F238E27FC236}">
                <a16:creationId xmlns:a16="http://schemas.microsoft.com/office/drawing/2014/main" id="{E3F32C86-600B-1DB1-3308-0E405B1D71F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5100"/>
          <a:stretch/>
        </p:blipFill>
        <p:spPr>
          <a:xfrm>
            <a:off x="7114862" y="1"/>
            <a:ext cx="1570180" cy="1764098"/>
          </a:xfrm>
          <a:prstGeom prst="rect">
            <a:avLst/>
          </a:prstGeom>
        </p:spPr>
      </p:pic>
      <p:pic>
        <p:nvPicPr>
          <p:cNvPr id="3" name="Picture 2" descr="A group of people walking on a path&#10;&#10;Description automatically generated">
            <a:extLst>
              <a:ext uri="{FF2B5EF4-FFF2-40B4-BE49-F238E27FC236}">
                <a16:creationId xmlns:a16="http://schemas.microsoft.com/office/drawing/2014/main" id="{C02BBCB0-5EC5-28C0-5FB3-58C5FE0A763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10961"/>
          <a:stretch/>
        </p:blipFill>
        <p:spPr>
          <a:xfrm>
            <a:off x="2682868" y="0"/>
            <a:ext cx="2357227" cy="1764098"/>
          </a:xfrm>
          <a:prstGeom prst="rect">
            <a:avLst/>
          </a:prstGeom>
        </p:spPr>
      </p:pic>
      <p:pic>
        <p:nvPicPr>
          <p:cNvPr id="4" name="Picture 3" descr="A group of men in blue shirts&#10;&#10;Description automatically generated">
            <a:extLst>
              <a:ext uri="{FF2B5EF4-FFF2-40B4-BE49-F238E27FC236}">
                <a16:creationId xmlns:a16="http://schemas.microsoft.com/office/drawing/2014/main" id="{4C79B9C9-6A80-25E1-3123-93C43165226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437"/>
          <a:stretch/>
        </p:blipFill>
        <p:spPr>
          <a:xfrm>
            <a:off x="8715022" y="0"/>
            <a:ext cx="2014808" cy="1764098"/>
          </a:xfrm>
          <a:prstGeom prst="rect">
            <a:avLst/>
          </a:prstGeom>
        </p:spPr>
      </p:pic>
      <p:pic>
        <p:nvPicPr>
          <p:cNvPr id="2" name="Picture 1" descr="A group of people playing video games&#10;&#10;Description automatically generated">
            <a:extLst>
              <a:ext uri="{FF2B5EF4-FFF2-40B4-BE49-F238E27FC236}">
                <a16:creationId xmlns:a16="http://schemas.microsoft.com/office/drawing/2014/main" id="{BE0B3FC7-1994-60C5-4BFE-0EA22826071D}"/>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003" t="4870" r="7181"/>
          <a:stretch/>
        </p:blipFill>
        <p:spPr>
          <a:xfrm>
            <a:off x="0" y="0"/>
            <a:ext cx="2652889" cy="1764098"/>
          </a:xfrm>
          <a:prstGeom prst="rect">
            <a:avLst/>
          </a:prstGeom>
        </p:spPr>
      </p:pic>
      <p:sp>
        <p:nvSpPr>
          <p:cNvPr id="5" name="Rectangle 4">
            <a:extLst>
              <a:ext uri="{FF2B5EF4-FFF2-40B4-BE49-F238E27FC236}">
                <a16:creationId xmlns:a16="http://schemas.microsoft.com/office/drawing/2014/main" id="{CAE69979-FAC9-DFCD-E91E-4E8044AE9369}"/>
              </a:ext>
            </a:extLst>
          </p:cNvPr>
          <p:cNvSpPr/>
          <p:nvPr userDrawn="1"/>
        </p:nvSpPr>
        <p:spPr>
          <a:xfrm>
            <a:off x="0" y="6007260"/>
            <a:ext cx="12192000" cy="850739"/>
          </a:xfrm>
          <a:prstGeom prst="rect">
            <a:avLst/>
          </a:prstGeom>
          <a:solidFill>
            <a:srgbClr val="063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een and white logo&#10;&#10;Description automatically generated">
            <a:extLst>
              <a:ext uri="{FF2B5EF4-FFF2-40B4-BE49-F238E27FC236}">
                <a16:creationId xmlns:a16="http://schemas.microsoft.com/office/drawing/2014/main" id="{1ABE1777-A0BE-6985-EA55-B15F85A3C89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7363" b="7363"/>
          <a:stretch/>
        </p:blipFill>
        <p:spPr>
          <a:xfrm>
            <a:off x="-1" y="6007259"/>
            <a:ext cx="1639229" cy="850739"/>
          </a:xfrm>
          <a:prstGeom prst="rect">
            <a:avLst/>
          </a:prstGeom>
        </p:spPr>
      </p:pic>
      <p:pic>
        <p:nvPicPr>
          <p:cNvPr id="18" name="Picture 17" descr="A group of people in lab coats&#10;&#10;Description automatically generated">
            <a:extLst>
              <a:ext uri="{FF2B5EF4-FFF2-40B4-BE49-F238E27FC236}">
                <a16:creationId xmlns:a16="http://schemas.microsoft.com/office/drawing/2014/main" id="{70EDEC90-DC54-98C0-9B94-BE7BFB04039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18140"/>
          <a:stretch/>
        </p:blipFill>
        <p:spPr>
          <a:xfrm>
            <a:off x="10759810" y="0"/>
            <a:ext cx="1432190" cy="1764098"/>
          </a:xfrm>
          <a:prstGeom prst="rect">
            <a:avLst/>
          </a:prstGeom>
        </p:spPr>
      </p:pic>
      <p:sp>
        <p:nvSpPr>
          <p:cNvPr id="34" name="TextBox 33">
            <a:extLst>
              <a:ext uri="{FF2B5EF4-FFF2-40B4-BE49-F238E27FC236}">
                <a16:creationId xmlns:a16="http://schemas.microsoft.com/office/drawing/2014/main" id="{3F0EAFF5-41E4-7F1C-A660-73371DE1653C}"/>
              </a:ext>
            </a:extLst>
          </p:cNvPr>
          <p:cNvSpPr txBox="1"/>
          <p:nvPr userDrawn="1"/>
        </p:nvSpPr>
        <p:spPr>
          <a:xfrm>
            <a:off x="346959" y="3992545"/>
            <a:ext cx="3659997"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a:solidFill>
                  <a:schemeClr val="bg1"/>
                </a:solidFill>
                <a:effectLst/>
                <a:latin typeface="Roboto" panose="02000000000000000000" pitchFamily="2" charset="0"/>
                <a:ea typeface="Roboto" panose="02000000000000000000" pitchFamily="2" charset="0"/>
              </a:rPr>
              <a:t>We were awarded Silver in the 2023 Teaching Excellence Framework (TEF) for delivering high quality teaching, learning and outcomes for its students. </a:t>
            </a:r>
            <a:endParaRPr lang="en-US" sz="1800" b="0" i="0">
              <a:solidFill>
                <a:schemeClr val="bg1"/>
              </a:solidFill>
              <a:latin typeface="Roboto" panose="02000000000000000000" pitchFamily="2" charset="0"/>
              <a:ea typeface="Roboto" panose="02000000000000000000" pitchFamily="2" charset="0"/>
            </a:endParaRPr>
          </a:p>
        </p:txBody>
      </p:sp>
      <p:pic>
        <p:nvPicPr>
          <p:cNvPr id="54" name="Picture 53" descr="A blue and white sign with white text&#10;&#10;Description automatically generated">
            <a:extLst>
              <a:ext uri="{FF2B5EF4-FFF2-40B4-BE49-F238E27FC236}">
                <a16:creationId xmlns:a16="http://schemas.microsoft.com/office/drawing/2014/main" id="{B0FD364E-CF80-CE96-0482-EF9075592B8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434421" y="2429509"/>
            <a:ext cx="862940" cy="1184180"/>
          </a:xfrm>
          <a:prstGeom prst="rect">
            <a:avLst/>
          </a:prstGeom>
        </p:spPr>
      </p:pic>
      <p:sp>
        <p:nvSpPr>
          <p:cNvPr id="7" name="TextBox 6">
            <a:extLst>
              <a:ext uri="{FF2B5EF4-FFF2-40B4-BE49-F238E27FC236}">
                <a16:creationId xmlns:a16="http://schemas.microsoft.com/office/drawing/2014/main" id="{5FE71099-7CD8-1F37-B217-163C9A6C4A11}"/>
              </a:ext>
            </a:extLst>
          </p:cNvPr>
          <p:cNvSpPr txBox="1"/>
          <p:nvPr userDrawn="1"/>
        </p:nvSpPr>
        <p:spPr>
          <a:xfrm>
            <a:off x="4402436" y="3992545"/>
            <a:ext cx="2316945" cy="1323439"/>
          </a:xfrm>
          <a:prstGeom prst="rect">
            <a:avLst/>
          </a:prstGeom>
          <a:noFill/>
        </p:spPr>
        <p:txBody>
          <a:bodyPr wrap="square" rtlCol="0">
            <a:spAutoFit/>
          </a:bodyPr>
          <a:lstStyle/>
          <a:p>
            <a:r>
              <a:rPr lang="en-US" sz="1800" b="0" i="0">
                <a:solidFill>
                  <a:schemeClr val="bg1"/>
                </a:solidFill>
                <a:effectLst/>
                <a:latin typeface="Roboto" panose="02000000000000000000" pitchFamily="2" charset="0"/>
              </a:rPr>
              <a:t>Top ten in the UK for postgraduate student satisfaction.</a:t>
            </a:r>
            <a:r>
              <a:rPr lang="en-US" sz="1400" b="0" i="0">
                <a:solidFill>
                  <a:schemeClr val="bg1"/>
                </a:solidFill>
                <a:effectLst/>
                <a:latin typeface="Roboto" panose="02000000000000000000" pitchFamily="2" charset="0"/>
              </a:rPr>
              <a:t> </a:t>
            </a:r>
          </a:p>
          <a:p>
            <a:endParaRPr lang="en-US" sz="1400" b="0" i="0">
              <a:solidFill>
                <a:schemeClr val="bg1"/>
              </a:solidFill>
              <a:effectLst/>
              <a:latin typeface="Roboto" panose="02000000000000000000" pitchFamily="2" charset="0"/>
            </a:endParaRPr>
          </a:p>
          <a:p>
            <a:r>
              <a:rPr lang="en-US" sz="1200" b="0" i="0">
                <a:solidFill>
                  <a:schemeClr val="bg1"/>
                </a:solidFill>
                <a:effectLst/>
                <a:latin typeface="Roboto" panose="02000000000000000000" pitchFamily="2" charset="0"/>
              </a:rPr>
              <a:t>(</a:t>
            </a:r>
            <a:r>
              <a:rPr lang="en-US" sz="1200" b="0" i="0">
                <a:solidFill>
                  <a:schemeClr val="bg1"/>
                </a:solidFill>
                <a:effectLst/>
                <a:latin typeface="Roboto" panose="02000000000000000000" pitchFamily="2" charset="0"/>
                <a:ea typeface="Roboto" panose="02000000000000000000" pitchFamily="2" charset="0"/>
              </a:rPr>
              <a:t>PTES 2022 and 2023)</a:t>
            </a:r>
          </a:p>
        </p:txBody>
      </p:sp>
      <p:sp>
        <p:nvSpPr>
          <p:cNvPr id="8" name="TextBox 7">
            <a:extLst>
              <a:ext uri="{FF2B5EF4-FFF2-40B4-BE49-F238E27FC236}">
                <a16:creationId xmlns:a16="http://schemas.microsoft.com/office/drawing/2014/main" id="{D973DA48-81D5-7721-844C-6233CA1D2432}"/>
              </a:ext>
            </a:extLst>
          </p:cNvPr>
          <p:cNvSpPr txBox="1"/>
          <p:nvPr userDrawn="1"/>
        </p:nvSpPr>
        <p:spPr>
          <a:xfrm>
            <a:off x="7114862" y="3992545"/>
            <a:ext cx="4804195" cy="1477328"/>
          </a:xfrm>
          <a:prstGeom prst="rect">
            <a:avLst/>
          </a:prstGeom>
          <a:noFill/>
        </p:spPr>
        <p:txBody>
          <a:bodyPr wrap="square" rtlCol="0">
            <a:spAutoFit/>
          </a:bodyPr>
          <a:lstStyle/>
          <a:p>
            <a:r>
              <a:rPr lang="en-US" sz="1800" b="0" i="0">
                <a:solidFill>
                  <a:schemeClr val="bg1"/>
                </a:solidFill>
                <a:effectLst/>
                <a:latin typeface="Roboto" panose="02000000000000000000" pitchFamily="2" charset="0"/>
              </a:rPr>
              <a:t>Jointly </a:t>
            </a:r>
            <a:r>
              <a:rPr lang="en-US" sz="1800" b="0" i="0" err="1">
                <a:solidFill>
                  <a:schemeClr val="bg1"/>
                </a:solidFill>
                <a:effectLst/>
                <a:latin typeface="Roboto" panose="02000000000000000000" pitchFamily="2" charset="0"/>
              </a:rPr>
              <a:t>recognised</a:t>
            </a:r>
            <a:r>
              <a:rPr lang="en-US" sz="1800" b="0" i="0">
                <a:solidFill>
                  <a:schemeClr val="bg1"/>
                </a:solidFill>
                <a:effectLst/>
                <a:latin typeface="Roboto" panose="02000000000000000000" pitchFamily="2" charset="0"/>
              </a:rPr>
              <a:t> as the best modern university in the country, and the best modern university in London for research excellence. 77% of our research is ranked ‘world leading’ or ‘internationally excellent’.  </a:t>
            </a:r>
            <a:r>
              <a:rPr lang="en-US" sz="1200" b="0" i="0">
                <a:solidFill>
                  <a:schemeClr val="bg1"/>
                </a:solidFill>
                <a:effectLst/>
                <a:latin typeface="Roboto" panose="02000000000000000000" pitchFamily="2" charset="0"/>
              </a:rPr>
              <a:t>(REF 2021)</a:t>
            </a:r>
            <a:endParaRPr lang="en-US" sz="1200">
              <a:solidFill>
                <a:schemeClr val="bg1"/>
              </a:solidFill>
            </a:endParaRPr>
          </a:p>
        </p:txBody>
      </p:sp>
      <p:pic>
        <p:nvPicPr>
          <p:cNvPr id="9" name="Picture 8" descr="A pink rectangle with white text&#10;&#10;Description automatically generated">
            <a:extLst>
              <a:ext uri="{FF2B5EF4-FFF2-40B4-BE49-F238E27FC236}">
                <a16:creationId xmlns:a16="http://schemas.microsoft.com/office/drawing/2014/main" id="{33D28749-B0E6-382F-B582-2DAD8772B94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402436" y="2407105"/>
            <a:ext cx="1932372" cy="1228988"/>
          </a:xfrm>
          <a:prstGeom prst="rect">
            <a:avLst/>
          </a:prstGeom>
        </p:spPr>
      </p:pic>
      <p:pic>
        <p:nvPicPr>
          <p:cNvPr id="10" name="Picture 9" descr="A number on a black background&#10;&#10;Description automatically generated">
            <a:extLst>
              <a:ext uri="{FF2B5EF4-FFF2-40B4-BE49-F238E27FC236}">
                <a16:creationId xmlns:a16="http://schemas.microsoft.com/office/drawing/2014/main" id="{5377461B-0F35-90F9-D2F7-FF107B124E1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205001" y="2744508"/>
            <a:ext cx="2309091" cy="554182"/>
          </a:xfrm>
          <a:prstGeom prst="rect">
            <a:avLst/>
          </a:prstGeom>
        </p:spPr>
      </p:pic>
    </p:spTree>
    <p:extLst>
      <p:ext uri="{BB962C8B-B14F-4D97-AF65-F5344CB8AC3E}">
        <p14:creationId xmlns:p14="http://schemas.microsoft.com/office/powerpoint/2010/main" val="41007655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E69979-FAC9-DFCD-E91E-4E8044AE9369}"/>
              </a:ext>
            </a:extLst>
          </p:cNvPr>
          <p:cNvSpPr/>
          <p:nvPr userDrawn="1"/>
        </p:nvSpPr>
        <p:spPr>
          <a:xfrm>
            <a:off x="0" y="6007260"/>
            <a:ext cx="12192000" cy="850739"/>
          </a:xfrm>
          <a:prstGeom prst="rect">
            <a:avLst/>
          </a:prstGeom>
          <a:solidFill>
            <a:srgbClr val="063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een and white logo&#10;&#10;Description automatically generated">
            <a:extLst>
              <a:ext uri="{FF2B5EF4-FFF2-40B4-BE49-F238E27FC236}">
                <a16:creationId xmlns:a16="http://schemas.microsoft.com/office/drawing/2014/main" id="{1ABE1777-A0BE-6985-EA55-B15F85A3C89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363" b="7363"/>
          <a:stretch/>
        </p:blipFill>
        <p:spPr>
          <a:xfrm>
            <a:off x="-1" y="6007259"/>
            <a:ext cx="1639229" cy="850739"/>
          </a:xfrm>
          <a:prstGeom prst="rect">
            <a:avLst/>
          </a:prstGeom>
        </p:spPr>
      </p:pic>
      <p:pic>
        <p:nvPicPr>
          <p:cNvPr id="2" name="Picture 1" descr="A long shot of a building&#10;&#10;Description automatically generated">
            <a:extLst>
              <a:ext uri="{FF2B5EF4-FFF2-40B4-BE49-F238E27FC236}">
                <a16:creationId xmlns:a16="http://schemas.microsoft.com/office/drawing/2014/main" id="{5A03FE2E-D2B7-66FE-657C-1BFE6A64ADE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0376" t="2152" r="30418" b="8227"/>
          <a:stretch/>
        </p:blipFill>
        <p:spPr>
          <a:xfrm>
            <a:off x="9141567" y="1138864"/>
            <a:ext cx="3047190" cy="4634146"/>
          </a:xfrm>
          <a:prstGeom prst="rect">
            <a:avLst/>
          </a:prstGeom>
        </p:spPr>
      </p:pic>
      <p:pic>
        <p:nvPicPr>
          <p:cNvPr id="3" name="Picture 2" descr="A group of people walking outside of a building&#10;&#10;Description automatically generated">
            <a:extLst>
              <a:ext uri="{FF2B5EF4-FFF2-40B4-BE49-F238E27FC236}">
                <a16:creationId xmlns:a16="http://schemas.microsoft.com/office/drawing/2014/main" id="{4202ECD4-0AD4-D660-462B-F768802C5E9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6272" t="1401" r="14522" b="9730"/>
          <a:stretch/>
        </p:blipFill>
        <p:spPr>
          <a:xfrm>
            <a:off x="6094378" y="1138863"/>
            <a:ext cx="3047190" cy="4634146"/>
          </a:xfrm>
          <a:prstGeom prst="rect">
            <a:avLst/>
          </a:prstGeom>
        </p:spPr>
      </p:pic>
      <p:pic>
        <p:nvPicPr>
          <p:cNvPr id="7" name="Picture 6" descr="A building with a pond in the background&#10;&#10;Description automatically generated">
            <a:extLst>
              <a:ext uri="{FF2B5EF4-FFF2-40B4-BE49-F238E27FC236}">
                <a16:creationId xmlns:a16="http://schemas.microsoft.com/office/drawing/2014/main" id="{53492DB0-A9E9-3F22-2A99-6555CE15C75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5787" t="2906" r="25" b="2906"/>
          <a:stretch/>
        </p:blipFill>
        <p:spPr>
          <a:xfrm>
            <a:off x="-809" y="1138866"/>
            <a:ext cx="3047998" cy="4634149"/>
          </a:xfrm>
          <a:prstGeom prst="rect">
            <a:avLst/>
          </a:prstGeom>
        </p:spPr>
      </p:pic>
      <p:sp>
        <p:nvSpPr>
          <p:cNvPr id="14" name="TextBox 13">
            <a:extLst>
              <a:ext uri="{FF2B5EF4-FFF2-40B4-BE49-F238E27FC236}">
                <a16:creationId xmlns:a16="http://schemas.microsoft.com/office/drawing/2014/main" id="{1D6A67A5-4F4B-FB49-34B0-8C2C713613B2}"/>
              </a:ext>
            </a:extLst>
          </p:cNvPr>
          <p:cNvSpPr txBox="1"/>
          <p:nvPr userDrawn="1"/>
        </p:nvSpPr>
        <p:spPr>
          <a:xfrm>
            <a:off x="188087" y="1343960"/>
            <a:ext cx="2671822" cy="369332"/>
          </a:xfrm>
          <a:prstGeom prst="rect">
            <a:avLst/>
          </a:prstGeom>
          <a:noFill/>
        </p:spPr>
        <p:txBody>
          <a:bodyPr wrap="square">
            <a:spAutoFit/>
          </a:bodyPr>
          <a:lstStyle/>
          <a:p>
            <a:pPr fontAlgn="base"/>
            <a:r>
              <a:rPr lang="en-GB" sz="1800" b="0" i="0">
                <a:solidFill>
                  <a:schemeClr val="bg1"/>
                </a:solidFill>
                <a:highlight>
                  <a:srgbClr val="00A06E"/>
                </a:highlight>
                <a:latin typeface="Roboto" panose="02000000000000000000" pitchFamily="2" charset="0"/>
                <a:ea typeface="Roboto" panose="02000000000000000000" pitchFamily="2" charset="0"/>
              </a:rPr>
              <a:t>Digby Stuart</a:t>
            </a:r>
            <a:endParaRPr lang="en-US" sz="1800" b="0" i="0">
              <a:solidFill>
                <a:schemeClr val="bg1"/>
              </a:solidFill>
              <a:highlight>
                <a:srgbClr val="00A06E"/>
              </a:highlight>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348593CA-E081-C18C-1A27-06BBA19E29AF}"/>
              </a:ext>
            </a:extLst>
          </p:cNvPr>
          <p:cNvSpPr txBox="1"/>
          <p:nvPr userDrawn="1"/>
        </p:nvSpPr>
        <p:spPr>
          <a:xfrm>
            <a:off x="6284088" y="1337751"/>
            <a:ext cx="2671822" cy="369332"/>
          </a:xfrm>
          <a:prstGeom prst="rect">
            <a:avLst/>
          </a:prstGeom>
          <a:noFill/>
        </p:spPr>
        <p:txBody>
          <a:bodyPr wrap="square">
            <a:spAutoFit/>
          </a:bodyPr>
          <a:lstStyle/>
          <a:p>
            <a:pPr fontAlgn="base"/>
            <a:r>
              <a:rPr lang="en-GB" sz="1800" b="0" i="0">
                <a:solidFill>
                  <a:schemeClr val="bg1"/>
                </a:solidFill>
                <a:highlight>
                  <a:srgbClr val="00A06E"/>
                </a:highlight>
                <a:latin typeface="Roboto" panose="02000000000000000000" pitchFamily="2" charset="0"/>
                <a:ea typeface="Roboto" panose="02000000000000000000" pitchFamily="2" charset="0"/>
              </a:rPr>
              <a:t>Southlands</a:t>
            </a:r>
          </a:p>
        </p:txBody>
      </p:sp>
      <p:sp>
        <p:nvSpPr>
          <p:cNvPr id="16" name="TextBox 15">
            <a:extLst>
              <a:ext uri="{FF2B5EF4-FFF2-40B4-BE49-F238E27FC236}">
                <a16:creationId xmlns:a16="http://schemas.microsoft.com/office/drawing/2014/main" id="{FF26DBCE-E084-4BBB-8382-4AF0EC35F2BD}"/>
              </a:ext>
            </a:extLst>
          </p:cNvPr>
          <p:cNvSpPr txBox="1"/>
          <p:nvPr userDrawn="1"/>
        </p:nvSpPr>
        <p:spPr>
          <a:xfrm>
            <a:off x="9332493" y="1337751"/>
            <a:ext cx="2671822" cy="369332"/>
          </a:xfrm>
          <a:prstGeom prst="rect">
            <a:avLst/>
          </a:prstGeom>
          <a:noFill/>
        </p:spPr>
        <p:txBody>
          <a:bodyPr wrap="square">
            <a:spAutoFit/>
          </a:bodyPr>
          <a:lstStyle/>
          <a:p>
            <a:pPr fontAlgn="base"/>
            <a:r>
              <a:rPr lang="en-GB" sz="1800" b="0" i="0" err="1">
                <a:solidFill>
                  <a:schemeClr val="bg1"/>
                </a:solidFill>
                <a:highlight>
                  <a:srgbClr val="00A06E"/>
                </a:highlight>
                <a:latin typeface="Roboto" panose="02000000000000000000" pitchFamily="2" charset="0"/>
                <a:ea typeface="Roboto" panose="02000000000000000000" pitchFamily="2" charset="0"/>
              </a:rPr>
              <a:t>Whitelands</a:t>
            </a:r>
            <a:endParaRPr lang="en-GB" sz="1800" b="0" i="0">
              <a:solidFill>
                <a:schemeClr val="bg1"/>
              </a:solidFill>
              <a:highlight>
                <a:srgbClr val="00A06E"/>
              </a:highlight>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id="{BC88339F-3D96-63B2-BCA5-187E82CF6018}"/>
              </a:ext>
            </a:extLst>
          </p:cNvPr>
          <p:cNvSpPr txBox="1"/>
          <p:nvPr userDrawn="1"/>
        </p:nvSpPr>
        <p:spPr>
          <a:xfrm>
            <a:off x="389075" y="258289"/>
            <a:ext cx="7011518" cy="646331"/>
          </a:xfrm>
          <a:prstGeom prst="rect">
            <a:avLst/>
          </a:prstGeom>
          <a:noFill/>
        </p:spPr>
        <p:txBody>
          <a:bodyPr wrap="square" lIns="91440" tIns="45720" rIns="91440" bIns="45720" rtlCol="0" anchor="t">
            <a:spAutoFit/>
          </a:bodyPr>
          <a:lstStyle/>
          <a:p>
            <a:r>
              <a:rPr lang="en-GB" sz="3600">
                <a:solidFill>
                  <a:srgbClr val="00A06E"/>
                </a:solidFill>
                <a:latin typeface="Roboto Slab Light" pitchFamily="2" charset="0"/>
                <a:ea typeface="Roboto Slab Light" pitchFamily="2" charset="0"/>
              </a:rPr>
              <a:t>Our colleges</a:t>
            </a:r>
            <a:endParaRPr lang="en-GB" sz="3600">
              <a:solidFill>
                <a:srgbClr val="00A06E"/>
              </a:solidFill>
              <a:latin typeface="Roboto Slab Light" pitchFamily="2" charset="0"/>
              <a:ea typeface="Roboto Slab Light" pitchFamily="2" charset="0"/>
              <a:cs typeface="Roboto Slab"/>
            </a:endParaRPr>
          </a:p>
        </p:txBody>
      </p:sp>
      <p:pic>
        <p:nvPicPr>
          <p:cNvPr id="18" name="Picture 17" descr="A fountain in a park with trees and a building in the background&#10;&#10;Description automatically generated">
            <a:extLst>
              <a:ext uri="{FF2B5EF4-FFF2-40B4-BE49-F238E27FC236}">
                <a16:creationId xmlns:a16="http://schemas.microsoft.com/office/drawing/2014/main" id="{AF6715A2-3A44-12F9-8476-1092DD31D52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3605" t="4669" r="29020" b="9991"/>
          <a:stretch/>
        </p:blipFill>
        <p:spPr>
          <a:xfrm>
            <a:off x="3047188" y="1138863"/>
            <a:ext cx="3047190" cy="4634149"/>
          </a:xfrm>
          <a:prstGeom prst="rect">
            <a:avLst/>
          </a:prstGeom>
        </p:spPr>
      </p:pic>
      <p:sp>
        <p:nvSpPr>
          <p:cNvPr id="19" name="TextBox 18">
            <a:extLst>
              <a:ext uri="{FF2B5EF4-FFF2-40B4-BE49-F238E27FC236}">
                <a16:creationId xmlns:a16="http://schemas.microsoft.com/office/drawing/2014/main" id="{2A43A6D0-B70F-F136-EF83-F5955637F1F6}"/>
              </a:ext>
            </a:extLst>
          </p:cNvPr>
          <p:cNvSpPr txBox="1"/>
          <p:nvPr userDrawn="1"/>
        </p:nvSpPr>
        <p:spPr>
          <a:xfrm>
            <a:off x="3236088" y="1343960"/>
            <a:ext cx="2671822" cy="369332"/>
          </a:xfrm>
          <a:prstGeom prst="rect">
            <a:avLst/>
          </a:prstGeom>
          <a:noFill/>
        </p:spPr>
        <p:txBody>
          <a:bodyPr wrap="square">
            <a:spAutoFit/>
          </a:bodyPr>
          <a:lstStyle/>
          <a:p>
            <a:pPr fontAlgn="base"/>
            <a:r>
              <a:rPr lang="en-GB" sz="1800" b="0" i="0">
                <a:solidFill>
                  <a:schemeClr val="bg1"/>
                </a:solidFill>
                <a:highlight>
                  <a:srgbClr val="00A06E"/>
                </a:highlight>
                <a:latin typeface="Roboto" panose="02000000000000000000" pitchFamily="2" charset="0"/>
                <a:ea typeface="Roboto" panose="02000000000000000000" pitchFamily="2" charset="0"/>
              </a:rPr>
              <a:t>Froebel</a:t>
            </a:r>
            <a:endParaRPr lang="en-US" sz="1800" b="0" i="0">
              <a:solidFill>
                <a:schemeClr val="bg1"/>
              </a:solidFill>
              <a:highlight>
                <a:srgbClr val="00A06E"/>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223917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B547D0A-3CA5-7EF3-04F3-A97B160B2B9D}"/>
              </a:ext>
            </a:extLst>
          </p:cNvPr>
          <p:cNvSpPr/>
          <p:nvPr userDrawn="1"/>
        </p:nvSpPr>
        <p:spPr>
          <a:xfrm>
            <a:off x="-1" y="0"/>
            <a:ext cx="5575610" cy="6858000"/>
          </a:xfrm>
          <a:prstGeom prst="rect">
            <a:avLst/>
          </a:prstGeom>
          <a:solidFill>
            <a:srgbClr val="00A0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AE69979-FAC9-DFCD-E91E-4E8044AE9369}"/>
              </a:ext>
            </a:extLst>
          </p:cNvPr>
          <p:cNvSpPr/>
          <p:nvPr userDrawn="1"/>
        </p:nvSpPr>
        <p:spPr>
          <a:xfrm>
            <a:off x="0" y="6007260"/>
            <a:ext cx="12192000" cy="850739"/>
          </a:xfrm>
          <a:prstGeom prst="rect">
            <a:avLst/>
          </a:prstGeom>
          <a:solidFill>
            <a:srgbClr val="063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een and white logo&#10;&#10;Description automatically generated">
            <a:extLst>
              <a:ext uri="{FF2B5EF4-FFF2-40B4-BE49-F238E27FC236}">
                <a16:creationId xmlns:a16="http://schemas.microsoft.com/office/drawing/2014/main" id="{1ABE1777-A0BE-6985-EA55-B15F85A3C89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363" b="7363"/>
          <a:stretch/>
        </p:blipFill>
        <p:spPr>
          <a:xfrm>
            <a:off x="-1" y="6007259"/>
            <a:ext cx="1639229" cy="850739"/>
          </a:xfrm>
          <a:prstGeom prst="rect">
            <a:avLst/>
          </a:prstGeom>
        </p:spPr>
      </p:pic>
      <p:sp>
        <p:nvSpPr>
          <p:cNvPr id="3" name="TextBox 2">
            <a:extLst>
              <a:ext uri="{FF2B5EF4-FFF2-40B4-BE49-F238E27FC236}">
                <a16:creationId xmlns:a16="http://schemas.microsoft.com/office/drawing/2014/main" id="{2376799E-9921-1571-C646-F0EE88BDB29C}"/>
              </a:ext>
            </a:extLst>
          </p:cNvPr>
          <p:cNvSpPr txBox="1"/>
          <p:nvPr userDrawn="1"/>
        </p:nvSpPr>
        <p:spPr>
          <a:xfrm>
            <a:off x="389076" y="258289"/>
            <a:ext cx="5186533" cy="646331"/>
          </a:xfrm>
          <a:prstGeom prst="rect">
            <a:avLst/>
          </a:prstGeom>
          <a:noFill/>
        </p:spPr>
        <p:txBody>
          <a:bodyPr wrap="square" lIns="91440" tIns="45720" rIns="91440" bIns="45720" rtlCol="0" anchor="t">
            <a:spAutoFit/>
          </a:bodyPr>
          <a:lstStyle/>
          <a:p>
            <a:r>
              <a:rPr lang="en-GB" sz="3600">
                <a:solidFill>
                  <a:schemeClr val="bg1"/>
                </a:solidFill>
                <a:latin typeface="Roboto Slab Light" pitchFamily="2" charset="0"/>
                <a:ea typeface="Roboto Slab Light" pitchFamily="2" charset="0"/>
              </a:rPr>
              <a:t>Student support</a:t>
            </a:r>
            <a:endParaRPr lang="en-GB" sz="3600">
              <a:solidFill>
                <a:schemeClr val="bg1"/>
              </a:solidFill>
              <a:latin typeface="Roboto Slab Light" pitchFamily="2" charset="0"/>
              <a:ea typeface="Roboto Slab Light" pitchFamily="2" charset="0"/>
              <a:cs typeface="Roboto Slab"/>
            </a:endParaRPr>
          </a:p>
        </p:txBody>
      </p:sp>
      <p:sp>
        <p:nvSpPr>
          <p:cNvPr id="23" name="TextBox 22">
            <a:extLst>
              <a:ext uri="{FF2B5EF4-FFF2-40B4-BE49-F238E27FC236}">
                <a16:creationId xmlns:a16="http://schemas.microsoft.com/office/drawing/2014/main" id="{1F7F752E-2C83-24FD-BED5-15A6577A368C}"/>
              </a:ext>
            </a:extLst>
          </p:cNvPr>
          <p:cNvSpPr txBox="1"/>
          <p:nvPr userDrawn="1"/>
        </p:nvSpPr>
        <p:spPr>
          <a:xfrm>
            <a:off x="6297419" y="464474"/>
            <a:ext cx="5577793" cy="5078313"/>
          </a:xfrm>
          <a:prstGeom prst="rect">
            <a:avLst/>
          </a:prstGeom>
          <a:noFill/>
        </p:spPr>
        <p:txBody>
          <a:bodyPr wrap="square">
            <a:spAutoFit/>
          </a:bodyPr>
          <a:lstStyle/>
          <a:p>
            <a:r>
              <a:rPr lang="en-GB" sz="1800">
                <a:solidFill>
                  <a:srgbClr val="063532"/>
                </a:solidFill>
                <a:effectLst/>
                <a:latin typeface="Roboto" panose="02000000000000000000" pitchFamily="2" charset="0"/>
                <a:ea typeface="Roboto" panose="02000000000000000000" pitchFamily="2" charset="0"/>
              </a:rPr>
              <a:t>We provide 24/7 support, online and on-campus. Support is easy to find with our one-stop student support service, Nest. </a:t>
            </a:r>
          </a:p>
          <a:p>
            <a:r>
              <a:rPr lang="en-GB" sz="1800">
                <a:solidFill>
                  <a:srgbClr val="063532"/>
                </a:solidFill>
                <a:effectLst/>
                <a:latin typeface="Roboto" panose="02000000000000000000" pitchFamily="2" charset="0"/>
                <a:ea typeface="Roboto" panose="02000000000000000000" pitchFamily="2" charset="0"/>
              </a:rPr>
              <a:t> </a:t>
            </a:r>
          </a:p>
          <a:p>
            <a:r>
              <a:rPr lang="en-GB" sz="1800">
                <a:solidFill>
                  <a:srgbClr val="063532"/>
                </a:solidFill>
                <a:effectLst/>
                <a:latin typeface="Roboto" panose="02000000000000000000" pitchFamily="2" charset="0"/>
                <a:ea typeface="Roboto" panose="02000000000000000000" pitchFamily="2" charset="0"/>
              </a:rPr>
              <a:t>Any question, query or concern – from help with your timetable to speaking to a wellbeing officer – can be answered via the friendly team.</a:t>
            </a:r>
          </a:p>
          <a:p>
            <a:r>
              <a:rPr lang="en-GB" sz="1800">
                <a:solidFill>
                  <a:srgbClr val="063532"/>
                </a:solidFill>
                <a:effectLst/>
                <a:latin typeface="Roboto" panose="02000000000000000000" pitchFamily="2" charset="0"/>
                <a:ea typeface="Roboto" panose="02000000000000000000" pitchFamily="2" charset="0"/>
              </a:rPr>
              <a:t> </a:t>
            </a:r>
          </a:p>
          <a:p>
            <a:r>
              <a:rPr lang="en-GB" sz="1800">
                <a:solidFill>
                  <a:srgbClr val="063532"/>
                </a:solidFill>
                <a:effectLst/>
                <a:latin typeface="Roboto" panose="02000000000000000000" pitchFamily="2" charset="0"/>
                <a:ea typeface="Roboto" panose="02000000000000000000" pitchFamily="2" charset="0"/>
              </a:rPr>
              <a:t>In 2022/23, our careers teams supported over 8000 students with interview coaching, CV building and job opportunities. </a:t>
            </a:r>
          </a:p>
          <a:p>
            <a:r>
              <a:rPr lang="en-GB" sz="1800">
                <a:solidFill>
                  <a:srgbClr val="063532"/>
                </a:solidFill>
                <a:effectLst/>
                <a:latin typeface="Roboto" panose="02000000000000000000" pitchFamily="2" charset="0"/>
                <a:ea typeface="Roboto" panose="02000000000000000000" pitchFamily="2" charset="0"/>
              </a:rPr>
              <a:t> </a:t>
            </a:r>
          </a:p>
          <a:p>
            <a:r>
              <a:rPr lang="en-GB" sz="1800">
                <a:solidFill>
                  <a:srgbClr val="063532"/>
                </a:solidFill>
                <a:effectLst/>
                <a:latin typeface="Roboto" panose="02000000000000000000" pitchFamily="2" charset="0"/>
                <a:ea typeface="Roboto" panose="02000000000000000000" pitchFamily="2" charset="0"/>
              </a:rPr>
              <a:t>Disabilities and wellbeing supporting 6000 students with complex health conditions (mental and physical) to ensure they were supported to success.  </a:t>
            </a:r>
          </a:p>
          <a:p>
            <a:r>
              <a:rPr lang="en-GB" sz="1800">
                <a:solidFill>
                  <a:srgbClr val="063532"/>
                </a:solidFill>
                <a:effectLst/>
                <a:latin typeface="Roboto" panose="02000000000000000000" pitchFamily="2" charset="0"/>
                <a:ea typeface="Roboto" panose="02000000000000000000" pitchFamily="2" charset="0"/>
              </a:rPr>
              <a:t> </a:t>
            </a:r>
          </a:p>
          <a:p>
            <a:r>
              <a:rPr lang="en-GB" sz="1800">
                <a:solidFill>
                  <a:srgbClr val="063532"/>
                </a:solidFill>
                <a:effectLst/>
                <a:latin typeface="Roboto" panose="02000000000000000000" pitchFamily="2" charset="0"/>
                <a:ea typeface="Roboto" panose="02000000000000000000" pitchFamily="2" charset="0"/>
              </a:rPr>
              <a:t>Money Advice distributed nearly half a million pounds in hardship financial assistance. </a:t>
            </a:r>
          </a:p>
        </p:txBody>
      </p:sp>
      <p:pic>
        <p:nvPicPr>
          <p:cNvPr id="24" name="Picture 23">
            <a:extLst>
              <a:ext uri="{FF2B5EF4-FFF2-40B4-BE49-F238E27FC236}">
                <a16:creationId xmlns:a16="http://schemas.microsoft.com/office/drawing/2014/main" id="{80839784-A02B-3C27-EF78-740A31D0A72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5722" r="8537" b="5722"/>
          <a:stretch/>
        </p:blipFill>
        <p:spPr>
          <a:xfrm>
            <a:off x="0" y="2408349"/>
            <a:ext cx="5575610" cy="3598909"/>
          </a:xfrm>
          <a:prstGeom prst="rect">
            <a:avLst/>
          </a:prstGeom>
        </p:spPr>
      </p:pic>
      <p:pic>
        <p:nvPicPr>
          <p:cNvPr id="4" name="Picture 3" descr="A star on a black background&#10;&#10;Description automatically generated">
            <a:extLst>
              <a:ext uri="{FF2B5EF4-FFF2-40B4-BE49-F238E27FC236}">
                <a16:creationId xmlns:a16="http://schemas.microsoft.com/office/drawing/2014/main" id="{42F400C4-EAD4-5CD3-033E-5DDB8B4482F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64686" y="511251"/>
            <a:ext cx="276389" cy="276389"/>
          </a:xfrm>
          <a:prstGeom prst="rect">
            <a:avLst/>
          </a:prstGeom>
        </p:spPr>
      </p:pic>
      <p:pic>
        <p:nvPicPr>
          <p:cNvPr id="7" name="Picture 6" descr="A star on a black background&#10;&#10;Description automatically generated">
            <a:extLst>
              <a:ext uri="{FF2B5EF4-FFF2-40B4-BE49-F238E27FC236}">
                <a16:creationId xmlns:a16="http://schemas.microsoft.com/office/drawing/2014/main" id="{70CB94DD-A844-9A01-AA8E-29E06D5F8AC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64686" y="2727241"/>
            <a:ext cx="276389" cy="276389"/>
          </a:xfrm>
          <a:prstGeom prst="rect">
            <a:avLst/>
          </a:prstGeom>
        </p:spPr>
      </p:pic>
      <p:pic>
        <p:nvPicPr>
          <p:cNvPr id="8" name="Picture 7" descr="A star on a black background&#10;&#10;Description automatically generated">
            <a:extLst>
              <a:ext uri="{FF2B5EF4-FFF2-40B4-BE49-F238E27FC236}">
                <a16:creationId xmlns:a16="http://schemas.microsoft.com/office/drawing/2014/main" id="{1A0D61BF-FB87-FD60-8239-B93702A983C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64686" y="3786607"/>
            <a:ext cx="276389" cy="276389"/>
          </a:xfrm>
          <a:prstGeom prst="rect">
            <a:avLst/>
          </a:prstGeom>
        </p:spPr>
      </p:pic>
      <p:pic>
        <p:nvPicPr>
          <p:cNvPr id="9" name="Picture 8" descr="A star on a black background&#10;&#10;Description automatically generated">
            <a:extLst>
              <a:ext uri="{FF2B5EF4-FFF2-40B4-BE49-F238E27FC236}">
                <a16:creationId xmlns:a16="http://schemas.microsoft.com/office/drawing/2014/main" id="{ACB231E9-74B8-F5BE-01B5-C14169EE19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64686" y="4879426"/>
            <a:ext cx="276389" cy="276389"/>
          </a:xfrm>
          <a:prstGeom prst="rect">
            <a:avLst/>
          </a:prstGeom>
        </p:spPr>
      </p:pic>
    </p:spTree>
    <p:extLst>
      <p:ext uri="{BB962C8B-B14F-4D97-AF65-F5344CB8AC3E}">
        <p14:creationId xmlns:p14="http://schemas.microsoft.com/office/powerpoint/2010/main" val="16302204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C5ECC9-A1DA-801B-AE0B-AAA080C6B2FE}"/>
              </a:ext>
            </a:extLst>
          </p:cNvPr>
          <p:cNvSpPr/>
          <p:nvPr userDrawn="1"/>
        </p:nvSpPr>
        <p:spPr>
          <a:xfrm>
            <a:off x="-2" y="0"/>
            <a:ext cx="6734739" cy="6858000"/>
          </a:xfrm>
          <a:prstGeom prst="rect">
            <a:avLst/>
          </a:prstGeom>
          <a:solidFill>
            <a:srgbClr val="00A0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een double decker bus&#10;&#10;Description automatically generated">
            <a:extLst>
              <a:ext uri="{FF2B5EF4-FFF2-40B4-BE49-F238E27FC236}">
                <a16:creationId xmlns:a16="http://schemas.microsoft.com/office/drawing/2014/main" id="{92165129-C644-DC24-FFB3-229A3813ACA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322" t="17618" b="12418"/>
          <a:stretch/>
        </p:blipFill>
        <p:spPr>
          <a:xfrm>
            <a:off x="0" y="3097475"/>
            <a:ext cx="6096000" cy="2909783"/>
          </a:xfrm>
          <a:prstGeom prst="rect">
            <a:avLst/>
          </a:prstGeom>
        </p:spPr>
      </p:pic>
      <p:sp>
        <p:nvSpPr>
          <p:cNvPr id="9" name="TextBox 8">
            <a:extLst>
              <a:ext uri="{FF2B5EF4-FFF2-40B4-BE49-F238E27FC236}">
                <a16:creationId xmlns:a16="http://schemas.microsoft.com/office/drawing/2014/main" id="{AC88631B-C00D-3DE0-7ABB-09FB609DE5C7}"/>
              </a:ext>
            </a:extLst>
          </p:cNvPr>
          <p:cNvSpPr txBox="1"/>
          <p:nvPr userDrawn="1"/>
        </p:nvSpPr>
        <p:spPr>
          <a:xfrm>
            <a:off x="379225" y="1025725"/>
            <a:ext cx="5716775" cy="1938992"/>
          </a:xfrm>
          <a:prstGeom prst="rect">
            <a:avLst/>
          </a:prstGeom>
          <a:noFill/>
        </p:spPr>
        <p:txBody>
          <a:bodyPr wrap="square">
            <a:spAutoFit/>
          </a:bodyPr>
          <a:lstStyle/>
          <a:p>
            <a:pPr rtl="0"/>
            <a:r>
              <a:rPr lang="en-GB" sz="1800" b="0" i="0">
                <a:solidFill>
                  <a:schemeClr val="bg1"/>
                </a:solidFill>
                <a:effectLst/>
                <a:latin typeface="Roboto" panose="02000000000000000000" pitchFamily="2" charset="0"/>
                <a:ea typeface="Roboto" panose="02000000000000000000" pitchFamily="2" charset="0"/>
              </a:rPr>
              <a:t>We understand the rising cost of living is affecting students. We’re committed to supporting our students, so they are able to attend and make the most of their time at university. We are one of the most affordable London universities for overall living costs.</a:t>
            </a:r>
            <a:br>
              <a:rPr lang="en-GB" sz="1800" b="0" i="0">
                <a:solidFill>
                  <a:schemeClr val="bg1"/>
                </a:solidFill>
                <a:effectLst/>
                <a:latin typeface="Roboto" panose="02000000000000000000" pitchFamily="2" charset="0"/>
                <a:ea typeface="Roboto" panose="02000000000000000000" pitchFamily="2" charset="0"/>
              </a:rPr>
            </a:br>
            <a:br>
              <a:rPr lang="en-GB" sz="1800" b="0" i="0">
                <a:solidFill>
                  <a:schemeClr val="bg1"/>
                </a:solidFill>
                <a:effectLst/>
                <a:latin typeface="Roboto" panose="02000000000000000000" pitchFamily="2" charset="0"/>
                <a:ea typeface="Roboto" panose="02000000000000000000" pitchFamily="2" charset="0"/>
              </a:rPr>
            </a:br>
            <a:r>
              <a:rPr lang="en-GB" sz="1200" b="0" i="0">
                <a:solidFill>
                  <a:schemeClr val="bg1"/>
                </a:solidFill>
                <a:effectLst/>
                <a:latin typeface="Roboto" panose="02000000000000000000" pitchFamily="2" charset="0"/>
                <a:ea typeface="Roboto" panose="02000000000000000000" pitchFamily="2" charset="0"/>
              </a:rPr>
              <a:t>(Which Student Budget Calculator) </a:t>
            </a:r>
          </a:p>
        </p:txBody>
      </p:sp>
      <p:sp>
        <p:nvSpPr>
          <p:cNvPr id="10" name="TextBox 9">
            <a:extLst>
              <a:ext uri="{FF2B5EF4-FFF2-40B4-BE49-F238E27FC236}">
                <a16:creationId xmlns:a16="http://schemas.microsoft.com/office/drawing/2014/main" id="{8D1F230F-5D8A-35D8-809C-1C1E58B52A58}"/>
              </a:ext>
            </a:extLst>
          </p:cNvPr>
          <p:cNvSpPr txBox="1"/>
          <p:nvPr userDrawn="1"/>
        </p:nvSpPr>
        <p:spPr>
          <a:xfrm>
            <a:off x="389076" y="258289"/>
            <a:ext cx="6345662" cy="646331"/>
          </a:xfrm>
          <a:prstGeom prst="rect">
            <a:avLst/>
          </a:prstGeom>
          <a:noFill/>
        </p:spPr>
        <p:txBody>
          <a:bodyPr wrap="square" lIns="91440" tIns="45720" rIns="91440" bIns="45720" rtlCol="0" anchor="t">
            <a:spAutoFit/>
          </a:bodyPr>
          <a:lstStyle/>
          <a:p>
            <a:r>
              <a:rPr lang="en-GB" sz="3600">
                <a:solidFill>
                  <a:schemeClr val="bg1"/>
                </a:solidFill>
                <a:latin typeface="Roboto Slab Light" pitchFamily="2" charset="0"/>
                <a:ea typeface="Roboto Slab Light" pitchFamily="2" charset="0"/>
              </a:rPr>
              <a:t>Cost of living support</a:t>
            </a:r>
            <a:endParaRPr lang="en-GB" sz="3600">
              <a:solidFill>
                <a:schemeClr val="bg1"/>
              </a:solidFill>
              <a:latin typeface="Roboto Slab Light" pitchFamily="2" charset="0"/>
              <a:ea typeface="Roboto Slab Light" pitchFamily="2" charset="0"/>
              <a:cs typeface="Roboto Slab"/>
            </a:endParaRPr>
          </a:p>
        </p:txBody>
      </p:sp>
      <p:sp>
        <p:nvSpPr>
          <p:cNvPr id="11" name="TextBox 10">
            <a:extLst>
              <a:ext uri="{FF2B5EF4-FFF2-40B4-BE49-F238E27FC236}">
                <a16:creationId xmlns:a16="http://schemas.microsoft.com/office/drawing/2014/main" id="{DE868D44-B72A-53D3-E567-561C5B0F193C}"/>
              </a:ext>
            </a:extLst>
          </p:cNvPr>
          <p:cNvSpPr txBox="1"/>
          <p:nvPr userDrawn="1"/>
        </p:nvSpPr>
        <p:spPr>
          <a:xfrm>
            <a:off x="7313300" y="347497"/>
            <a:ext cx="4549978" cy="5355312"/>
          </a:xfrm>
          <a:prstGeom prst="rect">
            <a:avLst/>
          </a:prstGeom>
          <a:noFill/>
        </p:spPr>
        <p:txBody>
          <a:bodyPr wrap="square">
            <a:spAutoFit/>
          </a:bodyPr>
          <a:lstStyle/>
          <a:p>
            <a:r>
              <a:rPr lang="en-GB" sz="1800" b="1">
                <a:solidFill>
                  <a:srgbClr val="063532"/>
                </a:solidFill>
                <a:effectLst/>
                <a:latin typeface="Roboto" panose="02000000000000000000" pitchFamily="2" charset="0"/>
                <a:ea typeface="Roboto" panose="02000000000000000000" pitchFamily="2" charset="0"/>
              </a:rPr>
              <a:t>Support includes: </a:t>
            </a:r>
            <a:r>
              <a:rPr lang="en-GB" sz="1800" b="0">
                <a:solidFill>
                  <a:srgbClr val="063532"/>
                </a:solidFill>
                <a:effectLst/>
                <a:latin typeface="Roboto" panose="02000000000000000000" pitchFamily="2" charset="0"/>
                <a:ea typeface="Roboto" panose="02000000000000000000" pitchFamily="2" charset="0"/>
              </a:rPr>
              <a:t> </a:t>
            </a:r>
          </a:p>
          <a:p>
            <a:pPr>
              <a:buFont typeface="Arial" panose="020B0604020202020204" pitchFamily="34" charset="0"/>
              <a:buNone/>
            </a:pPr>
            <a:r>
              <a:rPr lang="en-GB" sz="1800" b="0">
                <a:solidFill>
                  <a:srgbClr val="063532"/>
                </a:solidFill>
                <a:effectLst/>
                <a:latin typeface="Roboto" panose="02000000000000000000" pitchFamily="2" charset="0"/>
                <a:ea typeface="Roboto" panose="02000000000000000000" pitchFamily="2" charset="0"/>
              </a:rPr>
              <a:t>Free student buses and free campus parking</a:t>
            </a:r>
          </a:p>
          <a:p>
            <a:pPr>
              <a:buFont typeface="Arial" panose="020B0604020202020204" pitchFamily="34" charset="0"/>
              <a:buNone/>
            </a:pPr>
            <a:br>
              <a:rPr lang="en-GB" sz="1800" b="0">
                <a:solidFill>
                  <a:srgbClr val="063532"/>
                </a:solidFill>
                <a:effectLst/>
                <a:latin typeface="Roboto" panose="02000000000000000000" pitchFamily="2" charset="0"/>
                <a:ea typeface="Roboto" panose="02000000000000000000" pitchFamily="2" charset="0"/>
              </a:rPr>
            </a:br>
            <a:r>
              <a:rPr lang="en-GB" sz="1800" b="0">
                <a:solidFill>
                  <a:srgbClr val="063532"/>
                </a:solidFill>
                <a:effectLst/>
                <a:latin typeface="Roboto" panose="02000000000000000000" pitchFamily="2" charset="0"/>
                <a:ea typeface="Roboto" panose="02000000000000000000" pitchFamily="2" charset="0"/>
              </a:rPr>
              <a:t>Guaranteed, affordable accommodation, all on-campus.  </a:t>
            </a:r>
          </a:p>
          <a:p>
            <a:pPr>
              <a:buFont typeface="Arial" panose="020B0604020202020204" pitchFamily="34" charset="0"/>
              <a:buNone/>
            </a:pPr>
            <a:endParaRPr lang="en-GB" sz="1800" b="0">
              <a:solidFill>
                <a:srgbClr val="063532"/>
              </a:solidFill>
              <a:effectLst/>
              <a:latin typeface="Roboto" panose="02000000000000000000" pitchFamily="2" charset="0"/>
              <a:ea typeface="Roboto" panose="02000000000000000000" pitchFamily="2" charset="0"/>
            </a:endParaRPr>
          </a:p>
          <a:p>
            <a:pPr>
              <a:buFont typeface="Arial" panose="020B0604020202020204" pitchFamily="34" charset="0"/>
              <a:buNone/>
            </a:pPr>
            <a:r>
              <a:rPr lang="en-GB" sz="1800" b="0">
                <a:solidFill>
                  <a:srgbClr val="063532"/>
                </a:solidFill>
                <a:effectLst/>
                <a:latin typeface="Roboto" panose="02000000000000000000" pitchFamily="2" charset="0"/>
                <a:ea typeface="Roboto" panose="02000000000000000000" pitchFamily="2" charset="0"/>
              </a:rPr>
              <a:t>Generous scholarships, as well as hardship funding for those who need it.</a:t>
            </a:r>
          </a:p>
          <a:p>
            <a:pPr>
              <a:buFont typeface="Arial" panose="020B0604020202020204" pitchFamily="34" charset="0"/>
              <a:buNone/>
            </a:pPr>
            <a:br>
              <a:rPr lang="en-GB" sz="1800" b="0">
                <a:solidFill>
                  <a:srgbClr val="063532"/>
                </a:solidFill>
                <a:effectLst/>
                <a:latin typeface="Roboto" panose="02000000000000000000" pitchFamily="2" charset="0"/>
                <a:ea typeface="Roboto" panose="02000000000000000000" pitchFamily="2" charset="0"/>
              </a:rPr>
            </a:br>
            <a:r>
              <a:rPr lang="en-GB" sz="1800" b="0">
                <a:solidFill>
                  <a:srgbClr val="063532"/>
                </a:solidFill>
                <a:effectLst/>
                <a:latin typeface="Roboto" panose="02000000000000000000" pitchFamily="2" charset="0"/>
                <a:ea typeface="Roboto" panose="02000000000000000000" pitchFamily="2" charset="0"/>
              </a:rPr>
              <a:t>Teaching that works around you: the contact you need to succeed, personalised support and teaching on no more than three days a week on most of our courses.</a:t>
            </a:r>
          </a:p>
          <a:p>
            <a:pPr>
              <a:buFont typeface="Arial" panose="020B0604020202020204" pitchFamily="34" charset="0"/>
              <a:buNone/>
            </a:pPr>
            <a:endParaRPr lang="en-GB" sz="1800" b="0">
              <a:solidFill>
                <a:srgbClr val="063532"/>
              </a:solidFill>
              <a:effectLst/>
              <a:latin typeface="Roboto" panose="02000000000000000000" pitchFamily="2" charset="0"/>
              <a:ea typeface="Roboto" panose="02000000000000000000" pitchFamily="2" charset="0"/>
            </a:endParaRPr>
          </a:p>
          <a:p>
            <a:pPr>
              <a:buFont typeface="Arial" panose="020B0604020202020204" pitchFamily="34" charset="0"/>
              <a:buNone/>
            </a:pPr>
            <a:r>
              <a:rPr lang="en-GB" sz="1800" b="0">
                <a:solidFill>
                  <a:srgbClr val="063532"/>
                </a:solidFill>
                <a:effectLst/>
                <a:latin typeface="Roboto" panose="02000000000000000000" pitchFamily="2" charset="0"/>
                <a:ea typeface="Roboto" panose="02000000000000000000" pitchFamily="2" charset="0"/>
              </a:rPr>
              <a:t>Our careers support includes an on-site recruitment agency, so you can find work you want while you study. Many students work on campus as Student Ambassadors.</a:t>
            </a:r>
          </a:p>
        </p:txBody>
      </p:sp>
      <p:pic>
        <p:nvPicPr>
          <p:cNvPr id="12" name="Picture 11" descr="A green outline of a bus&#10;&#10;Description automatically generated">
            <a:extLst>
              <a:ext uri="{FF2B5EF4-FFF2-40B4-BE49-F238E27FC236}">
                <a16:creationId xmlns:a16="http://schemas.microsoft.com/office/drawing/2014/main" id="{9F459B4A-56D3-5073-E75F-EF71A1CF5FB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67338" y="661079"/>
            <a:ext cx="276389" cy="276389"/>
          </a:xfrm>
          <a:prstGeom prst="rect">
            <a:avLst/>
          </a:prstGeom>
        </p:spPr>
      </p:pic>
      <p:pic>
        <p:nvPicPr>
          <p:cNvPr id="13" name="Picture 12" descr="A green outline of a house&#10;&#10;Description automatically generated">
            <a:extLst>
              <a:ext uri="{FF2B5EF4-FFF2-40B4-BE49-F238E27FC236}">
                <a16:creationId xmlns:a16="http://schemas.microsoft.com/office/drawing/2014/main" id="{2C08E2FA-54FE-D6E8-161D-D02E537634A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71813" y="1476544"/>
            <a:ext cx="276389" cy="276389"/>
          </a:xfrm>
          <a:prstGeom prst="rect">
            <a:avLst/>
          </a:prstGeom>
        </p:spPr>
      </p:pic>
      <p:pic>
        <p:nvPicPr>
          <p:cNvPr id="20" name="Picture 19" descr="A green outline of a graduation cap&#10;&#10;Description automatically generated">
            <a:extLst>
              <a:ext uri="{FF2B5EF4-FFF2-40B4-BE49-F238E27FC236}">
                <a16:creationId xmlns:a16="http://schemas.microsoft.com/office/drawing/2014/main" id="{44325D15-3224-0338-CA20-2C00C502601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967337" y="2323982"/>
            <a:ext cx="276389" cy="276389"/>
          </a:xfrm>
          <a:prstGeom prst="rect">
            <a:avLst/>
          </a:prstGeom>
        </p:spPr>
      </p:pic>
      <p:pic>
        <p:nvPicPr>
          <p:cNvPr id="21" name="Picture 20" descr="A green line art of a calendar&#10;&#10;Description automatically generated">
            <a:extLst>
              <a:ext uri="{FF2B5EF4-FFF2-40B4-BE49-F238E27FC236}">
                <a16:creationId xmlns:a16="http://schemas.microsoft.com/office/drawing/2014/main" id="{A435EC77-B1E4-835E-EDA0-AD6E6FFEA2C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971813" y="3132780"/>
            <a:ext cx="276389" cy="276389"/>
          </a:xfrm>
          <a:prstGeom prst="rect">
            <a:avLst/>
          </a:prstGeom>
        </p:spPr>
      </p:pic>
      <p:pic>
        <p:nvPicPr>
          <p:cNvPr id="22" name="Picture 21" descr="A star on a black background&#10;&#10;Description automatically generated">
            <a:extLst>
              <a:ext uri="{FF2B5EF4-FFF2-40B4-BE49-F238E27FC236}">
                <a16:creationId xmlns:a16="http://schemas.microsoft.com/office/drawing/2014/main" id="{F23CFED7-18B3-8225-98A4-E1DAAF394B4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967337" y="4469520"/>
            <a:ext cx="276389" cy="276389"/>
          </a:xfrm>
          <a:prstGeom prst="rect">
            <a:avLst/>
          </a:prstGeom>
        </p:spPr>
      </p:pic>
      <p:sp>
        <p:nvSpPr>
          <p:cNvPr id="5" name="Rectangle 4">
            <a:extLst>
              <a:ext uri="{FF2B5EF4-FFF2-40B4-BE49-F238E27FC236}">
                <a16:creationId xmlns:a16="http://schemas.microsoft.com/office/drawing/2014/main" id="{CAE69979-FAC9-DFCD-E91E-4E8044AE9369}"/>
              </a:ext>
            </a:extLst>
          </p:cNvPr>
          <p:cNvSpPr/>
          <p:nvPr userDrawn="1"/>
        </p:nvSpPr>
        <p:spPr>
          <a:xfrm>
            <a:off x="0" y="6007260"/>
            <a:ext cx="12192000" cy="850739"/>
          </a:xfrm>
          <a:prstGeom prst="rect">
            <a:avLst/>
          </a:prstGeom>
          <a:solidFill>
            <a:srgbClr val="063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een and white logo&#10;&#10;Description automatically generated">
            <a:extLst>
              <a:ext uri="{FF2B5EF4-FFF2-40B4-BE49-F238E27FC236}">
                <a16:creationId xmlns:a16="http://schemas.microsoft.com/office/drawing/2014/main" id="{1ABE1777-A0BE-6985-EA55-B15F85A3C89E}"/>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7363" b="7363"/>
          <a:stretch/>
        </p:blipFill>
        <p:spPr>
          <a:xfrm>
            <a:off x="-1" y="6007259"/>
            <a:ext cx="1639229" cy="850739"/>
          </a:xfrm>
          <a:prstGeom prst="rect">
            <a:avLst/>
          </a:prstGeom>
        </p:spPr>
      </p:pic>
    </p:spTree>
    <p:extLst>
      <p:ext uri="{BB962C8B-B14F-4D97-AF65-F5344CB8AC3E}">
        <p14:creationId xmlns:p14="http://schemas.microsoft.com/office/powerpoint/2010/main" val="37357932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53CEE7A-B540-F5F7-0E3C-5BF049B2EEEF}"/>
              </a:ext>
            </a:extLst>
          </p:cNvPr>
          <p:cNvSpPr/>
          <p:nvPr userDrawn="1"/>
        </p:nvSpPr>
        <p:spPr>
          <a:xfrm>
            <a:off x="0" y="1797964"/>
            <a:ext cx="12192000" cy="4209295"/>
          </a:xfrm>
          <a:prstGeom prst="rect">
            <a:avLst/>
          </a:prstGeom>
          <a:solidFill>
            <a:srgbClr val="00A0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group of people in a room&#10;&#10;Description automatically generated">
            <a:extLst>
              <a:ext uri="{FF2B5EF4-FFF2-40B4-BE49-F238E27FC236}">
                <a16:creationId xmlns:a16="http://schemas.microsoft.com/office/drawing/2014/main" id="{010DF05D-E862-D19C-EADB-1B8059776FA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787" r="5532"/>
          <a:stretch/>
        </p:blipFill>
        <p:spPr>
          <a:xfrm>
            <a:off x="5077139" y="1"/>
            <a:ext cx="2007742" cy="1767298"/>
          </a:xfrm>
          <a:prstGeom prst="rect">
            <a:avLst/>
          </a:prstGeom>
        </p:spPr>
      </p:pic>
      <p:pic>
        <p:nvPicPr>
          <p:cNvPr id="24" name="Picture 23" descr="A person holding a string&#10;&#10;Description automatically generated">
            <a:extLst>
              <a:ext uri="{FF2B5EF4-FFF2-40B4-BE49-F238E27FC236}">
                <a16:creationId xmlns:a16="http://schemas.microsoft.com/office/drawing/2014/main" id="{E3F32C86-600B-1DB1-3308-0E405B1D71F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5100"/>
          <a:stretch/>
        </p:blipFill>
        <p:spPr>
          <a:xfrm>
            <a:off x="7114862" y="1"/>
            <a:ext cx="1570180" cy="1764098"/>
          </a:xfrm>
          <a:prstGeom prst="rect">
            <a:avLst/>
          </a:prstGeom>
        </p:spPr>
      </p:pic>
      <p:pic>
        <p:nvPicPr>
          <p:cNvPr id="3" name="Picture 2" descr="A group of people walking on a path&#10;&#10;Description automatically generated">
            <a:extLst>
              <a:ext uri="{FF2B5EF4-FFF2-40B4-BE49-F238E27FC236}">
                <a16:creationId xmlns:a16="http://schemas.microsoft.com/office/drawing/2014/main" id="{C02BBCB0-5EC5-28C0-5FB3-58C5FE0A763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10961"/>
          <a:stretch/>
        </p:blipFill>
        <p:spPr>
          <a:xfrm>
            <a:off x="2682868" y="0"/>
            <a:ext cx="2357227" cy="1764098"/>
          </a:xfrm>
          <a:prstGeom prst="rect">
            <a:avLst/>
          </a:prstGeom>
        </p:spPr>
      </p:pic>
      <p:pic>
        <p:nvPicPr>
          <p:cNvPr id="4" name="Picture 3" descr="A group of men in blue shirts&#10;&#10;Description automatically generated">
            <a:extLst>
              <a:ext uri="{FF2B5EF4-FFF2-40B4-BE49-F238E27FC236}">
                <a16:creationId xmlns:a16="http://schemas.microsoft.com/office/drawing/2014/main" id="{4C79B9C9-6A80-25E1-3123-93C43165226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437"/>
          <a:stretch/>
        </p:blipFill>
        <p:spPr>
          <a:xfrm>
            <a:off x="8715022" y="0"/>
            <a:ext cx="2014808" cy="1764098"/>
          </a:xfrm>
          <a:prstGeom prst="rect">
            <a:avLst/>
          </a:prstGeom>
        </p:spPr>
      </p:pic>
      <p:pic>
        <p:nvPicPr>
          <p:cNvPr id="2" name="Picture 1" descr="A group of people playing video games&#10;&#10;Description automatically generated">
            <a:extLst>
              <a:ext uri="{FF2B5EF4-FFF2-40B4-BE49-F238E27FC236}">
                <a16:creationId xmlns:a16="http://schemas.microsoft.com/office/drawing/2014/main" id="{BE0B3FC7-1994-60C5-4BFE-0EA22826071D}"/>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003" t="4870" r="7181"/>
          <a:stretch/>
        </p:blipFill>
        <p:spPr>
          <a:xfrm>
            <a:off x="0" y="0"/>
            <a:ext cx="2652889" cy="1764098"/>
          </a:xfrm>
          <a:prstGeom prst="rect">
            <a:avLst/>
          </a:prstGeom>
        </p:spPr>
      </p:pic>
      <p:sp>
        <p:nvSpPr>
          <p:cNvPr id="5" name="Rectangle 4">
            <a:extLst>
              <a:ext uri="{FF2B5EF4-FFF2-40B4-BE49-F238E27FC236}">
                <a16:creationId xmlns:a16="http://schemas.microsoft.com/office/drawing/2014/main" id="{CAE69979-FAC9-DFCD-E91E-4E8044AE9369}"/>
              </a:ext>
            </a:extLst>
          </p:cNvPr>
          <p:cNvSpPr/>
          <p:nvPr userDrawn="1"/>
        </p:nvSpPr>
        <p:spPr>
          <a:xfrm>
            <a:off x="0" y="6007260"/>
            <a:ext cx="12192000" cy="850739"/>
          </a:xfrm>
          <a:prstGeom prst="rect">
            <a:avLst/>
          </a:prstGeom>
          <a:solidFill>
            <a:srgbClr val="063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een and white logo&#10;&#10;Description automatically generated">
            <a:extLst>
              <a:ext uri="{FF2B5EF4-FFF2-40B4-BE49-F238E27FC236}">
                <a16:creationId xmlns:a16="http://schemas.microsoft.com/office/drawing/2014/main" id="{1ABE1777-A0BE-6985-EA55-B15F85A3C89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7363" b="7363"/>
          <a:stretch/>
        </p:blipFill>
        <p:spPr>
          <a:xfrm>
            <a:off x="-1" y="6007259"/>
            <a:ext cx="1639229" cy="850739"/>
          </a:xfrm>
          <a:prstGeom prst="rect">
            <a:avLst/>
          </a:prstGeom>
        </p:spPr>
      </p:pic>
      <p:pic>
        <p:nvPicPr>
          <p:cNvPr id="18" name="Picture 17" descr="A group of people in lab coats&#10;&#10;Description automatically generated">
            <a:extLst>
              <a:ext uri="{FF2B5EF4-FFF2-40B4-BE49-F238E27FC236}">
                <a16:creationId xmlns:a16="http://schemas.microsoft.com/office/drawing/2014/main" id="{70EDEC90-DC54-98C0-9B94-BE7BFB04039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18140"/>
          <a:stretch/>
        </p:blipFill>
        <p:spPr>
          <a:xfrm>
            <a:off x="10759810" y="0"/>
            <a:ext cx="1432190" cy="1764098"/>
          </a:xfrm>
          <a:prstGeom prst="rect">
            <a:avLst/>
          </a:prstGeom>
        </p:spPr>
      </p:pic>
      <p:sp>
        <p:nvSpPr>
          <p:cNvPr id="34" name="TextBox 33">
            <a:extLst>
              <a:ext uri="{FF2B5EF4-FFF2-40B4-BE49-F238E27FC236}">
                <a16:creationId xmlns:a16="http://schemas.microsoft.com/office/drawing/2014/main" id="{3F0EAFF5-41E4-7F1C-A660-73371DE1653C}"/>
              </a:ext>
            </a:extLst>
          </p:cNvPr>
          <p:cNvSpPr txBox="1"/>
          <p:nvPr userDrawn="1"/>
        </p:nvSpPr>
        <p:spPr>
          <a:xfrm>
            <a:off x="346959" y="3992545"/>
            <a:ext cx="3659997"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a:solidFill>
                  <a:schemeClr val="bg1"/>
                </a:solidFill>
                <a:effectLst/>
                <a:latin typeface="Roboto" panose="02000000000000000000" pitchFamily="2" charset="0"/>
                <a:ea typeface="Roboto" panose="02000000000000000000" pitchFamily="2" charset="0"/>
              </a:rPr>
              <a:t>We were awarded Silver in the 2023 Teaching Excellence Framework (TEF) for delivering high quality teaching, learning and outcomes for its students. </a:t>
            </a:r>
            <a:endParaRPr lang="en-US" sz="1800" b="0" i="0">
              <a:solidFill>
                <a:schemeClr val="bg1"/>
              </a:solidFill>
              <a:latin typeface="Roboto" panose="02000000000000000000" pitchFamily="2" charset="0"/>
              <a:ea typeface="Roboto" panose="02000000000000000000" pitchFamily="2" charset="0"/>
            </a:endParaRPr>
          </a:p>
        </p:txBody>
      </p:sp>
      <p:pic>
        <p:nvPicPr>
          <p:cNvPr id="54" name="Picture 53" descr="A blue and white sign with white text&#10;&#10;Description automatically generated">
            <a:extLst>
              <a:ext uri="{FF2B5EF4-FFF2-40B4-BE49-F238E27FC236}">
                <a16:creationId xmlns:a16="http://schemas.microsoft.com/office/drawing/2014/main" id="{B0FD364E-CF80-CE96-0482-EF9075592B8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434421" y="2429509"/>
            <a:ext cx="862940" cy="1184180"/>
          </a:xfrm>
          <a:prstGeom prst="rect">
            <a:avLst/>
          </a:prstGeom>
        </p:spPr>
      </p:pic>
      <p:sp>
        <p:nvSpPr>
          <p:cNvPr id="7" name="TextBox 6">
            <a:extLst>
              <a:ext uri="{FF2B5EF4-FFF2-40B4-BE49-F238E27FC236}">
                <a16:creationId xmlns:a16="http://schemas.microsoft.com/office/drawing/2014/main" id="{5FE71099-7CD8-1F37-B217-163C9A6C4A11}"/>
              </a:ext>
            </a:extLst>
          </p:cNvPr>
          <p:cNvSpPr txBox="1"/>
          <p:nvPr userDrawn="1"/>
        </p:nvSpPr>
        <p:spPr>
          <a:xfrm>
            <a:off x="4402436" y="3992545"/>
            <a:ext cx="2316945" cy="1323439"/>
          </a:xfrm>
          <a:prstGeom prst="rect">
            <a:avLst/>
          </a:prstGeom>
          <a:noFill/>
        </p:spPr>
        <p:txBody>
          <a:bodyPr wrap="square" rtlCol="0">
            <a:spAutoFit/>
          </a:bodyPr>
          <a:lstStyle/>
          <a:p>
            <a:r>
              <a:rPr lang="en-US" sz="1800" b="0" i="0">
                <a:solidFill>
                  <a:schemeClr val="bg1"/>
                </a:solidFill>
                <a:effectLst/>
                <a:latin typeface="Roboto" panose="02000000000000000000" pitchFamily="2" charset="0"/>
              </a:rPr>
              <a:t>Top ten in the UK for postgraduate student satisfaction.</a:t>
            </a:r>
            <a:r>
              <a:rPr lang="en-US" sz="1400" b="0" i="0">
                <a:solidFill>
                  <a:schemeClr val="bg1"/>
                </a:solidFill>
                <a:effectLst/>
                <a:latin typeface="Roboto" panose="02000000000000000000" pitchFamily="2" charset="0"/>
              </a:rPr>
              <a:t> </a:t>
            </a:r>
          </a:p>
          <a:p>
            <a:endParaRPr lang="en-US" sz="1400" b="0" i="0">
              <a:solidFill>
                <a:schemeClr val="bg1"/>
              </a:solidFill>
              <a:effectLst/>
              <a:latin typeface="Roboto" panose="02000000000000000000" pitchFamily="2" charset="0"/>
            </a:endParaRPr>
          </a:p>
          <a:p>
            <a:r>
              <a:rPr lang="en-US" sz="1200" b="0" i="0">
                <a:solidFill>
                  <a:schemeClr val="bg1"/>
                </a:solidFill>
                <a:effectLst/>
                <a:latin typeface="Roboto" panose="02000000000000000000" pitchFamily="2" charset="0"/>
              </a:rPr>
              <a:t>(</a:t>
            </a:r>
            <a:r>
              <a:rPr lang="en-US" sz="1200" b="0" i="0">
                <a:solidFill>
                  <a:schemeClr val="bg1"/>
                </a:solidFill>
                <a:effectLst/>
                <a:latin typeface="Roboto" panose="02000000000000000000" pitchFamily="2" charset="0"/>
                <a:ea typeface="Roboto" panose="02000000000000000000" pitchFamily="2" charset="0"/>
              </a:rPr>
              <a:t>PTES 2022 and 2023)</a:t>
            </a:r>
          </a:p>
        </p:txBody>
      </p:sp>
      <p:sp>
        <p:nvSpPr>
          <p:cNvPr id="8" name="TextBox 7">
            <a:extLst>
              <a:ext uri="{FF2B5EF4-FFF2-40B4-BE49-F238E27FC236}">
                <a16:creationId xmlns:a16="http://schemas.microsoft.com/office/drawing/2014/main" id="{D973DA48-81D5-7721-844C-6233CA1D2432}"/>
              </a:ext>
            </a:extLst>
          </p:cNvPr>
          <p:cNvSpPr txBox="1"/>
          <p:nvPr userDrawn="1"/>
        </p:nvSpPr>
        <p:spPr>
          <a:xfrm>
            <a:off x="7114862" y="3992545"/>
            <a:ext cx="4804195" cy="1477328"/>
          </a:xfrm>
          <a:prstGeom prst="rect">
            <a:avLst/>
          </a:prstGeom>
          <a:noFill/>
        </p:spPr>
        <p:txBody>
          <a:bodyPr wrap="square" rtlCol="0">
            <a:spAutoFit/>
          </a:bodyPr>
          <a:lstStyle/>
          <a:p>
            <a:r>
              <a:rPr lang="en-US" sz="1800" b="0" i="0">
                <a:solidFill>
                  <a:schemeClr val="bg1"/>
                </a:solidFill>
                <a:effectLst/>
                <a:latin typeface="Roboto" panose="02000000000000000000" pitchFamily="2" charset="0"/>
              </a:rPr>
              <a:t>Jointly </a:t>
            </a:r>
            <a:r>
              <a:rPr lang="en-US" sz="1800" b="0" i="0" err="1">
                <a:solidFill>
                  <a:schemeClr val="bg1"/>
                </a:solidFill>
                <a:effectLst/>
                <a:latin typeface="Roboto" panose="02000000000000000000" pitchFamily="2" charset="0"/>
              </a:rPr>
              <a:t>recognised</a:t>
            </a:r>
            <a:r>
              <a:rPr lang="en-US" sz="1800" b="0" i="0">
                <a:solidFill>
                  <a:schemeClr val="bg1"/>
                </a:solidFill>
                <a:effectLst/>
                <a:latin typeface="Roboto" panose="02000000000000000000" pitchFamily="2" charset="0"/>
              </a:rPr>
              <a:t> as the best modern university in the country, and the best modern university in London for research excellence. 77% of our research is ranked ‘world leading’ or ‘internationally excellent’.  </a:t>
            </a:r>
            <a:r>
              <a:rPr lang="en-US" sz="1200" b="0" i="0">
                <a:solidFill>
                  <a:schemeClr val="bg1"/>
                </a:solidFill>
                <a:effectLst/>
                <a:latin typeface="Roboto" panose="02000000000000000000" pitchFamily="2" charset="0"/>
              </a:rPr>
              <a:t>(REF 2021)</a:t>
            </a:r>
            <a:endParaRPr lang="en-US" sz="1200">
              <a:solidFill>
                <a:schemeClr val="bg1"/>
              </a:solidFill>
            </a:endParaRPr>
          </a:p>
        </p:txBody>
      </p:sp>
      <p:pic>
        <p:nvPicPr>
          <p:cNvPr id="9" name="Picture 8" descr="A pink rectangle with white text&#10;&#10;Description automatically generated">
            <a:extLst>
              <a:ext uri="{FF2B5EF4-FFF2-40B4-BE49-F238E27FC236}">
                <a16:creationId xmlns:a16="http://schemas.microsoft.com/office/drawing/2014/main" id="{33D28749-B0E6-382F-B582-2DAD8772B94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402436" y="2407105"/>
            <a:ext cx="1932372" cy="1228988"/>
          </a:xfrm>
          <a:prstGeom prst="rect">
            <a:avLst/>
          </a:prstGeom>
        </p:spPr>
      </p:pic>
      <p:pic>
        <p:nvPicPr>
          <p:cNvPr id="10" name="Picture 9" descr="A number on a black background&#10;&#10;Description automatically generated">
            <a:extLst>
              <a:ext uri="{FF2B5EF4-FFF2-40B4-BE49-F238E27FC236}">
                <a16:creationId xmlns:a16="http://schemas.microsoft.com/office/drawing/2014/main" id="{5377461B-0F35-90F9-D2F7-FF107B124E1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205001" y="2744508"/>
            <a:ext cx="2309091" cy="554182"/>
          </a:xfrm>
          <a:prstGeom prst="rect">
            <a:avLst/>
          </a:prstGeom>
        </p:spPr>
      </p:pic>
    </p:spTree>
    <p:extLst>
      <p:ext uri="{BB962C8B-B14F-4D97-AF65-F5344CB8AC3E}">
        <p14:creationId xmlns:p14="http://schemas.microsoft.com/office/powerpoint/2010/main" val="1861456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C1680364-E9E6-4CA7-8985-0C4DB121E94D}" type="datetimeFigureOut">
              <a:rPr lang="en-GB"/>
              <a:pPr>
                <a:defRPr/>
              </a:pPr>
              <a:t>02/07/2025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594EA80C-B220-4EAB-9B69-AE3B04CFAA58}" type="slidenum">
              <a:rPr lang="en-GB"/>
              <a:pPr>
                <a:defRPr/>
              </a:pPr>
              <a:t>‹#›</a:t>
            </a:fld>
            <a:endParaRPr lang="en-GB"/>
          </a:p>
        </p:txBody>
      </p:sp>
    </p:spTree>
    <p:extLst>
      <p:ext uri="{BB962C8B-B14F-4D97-AF65-F5344CB8AC3E}">
        <p14:creationId xmlns:p14="http://schemas.microsoft.com/office/powerpoint/2010/main" val="7062018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E69979-FAC9-DFCD-E91E-4E8044AE9369}"/>
              </a:ext>
            </a:extLst>
          </p:cNvPr>
          <p:cNvSpPr/>
          <p:nvPr userDrawn="1"/>
        </p:nvSpPr>
        <p:spPr>
          <a:xfrm>
            <a:off x="0" y="6007260"/>
            <a:ext cx="12192000" cy="850739"/>
          </a:xfrm>
          <a:prstGeom prst="rect">
            <a:avLst/>
          </a:prstGeom>
          <a:solidFill>
            <a:srgbClr val="063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een and white logo&#10;&#10;Description automatically generated">
            <a:extLst>
              <a:ext uri="{FF2B5EF4-FFF2-40B4-BE49-F238E27FC236}">
                <a16:creationId xmlns:a16="http://schemas.microsoft.com/office/drawing/2014/main" id="{1ABE1777-A0BE-6985-EA55-B15F85A3C89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363" b="7363"/>
          <a:stretch/>
        </p:blipFill>
        <p:spPr>
          <a:xfrm>
            <a:off x="-1" y="6007259"/>
            <a:ext cx="1639229" cy="850739"/>
          </a:xfrm>
          <a:prstGeom prst="rect">
            <a:avLst/>
          </a:prstGeom>
        </p:spPr>
      </p:pic>
      <p:pic>
        <p:nvPicPr>
          <p:cNvPr id="2" name="Picture 1" descr="A long shot of a building&#10;&#10;Description automatically generated">
            <a:extLst>
              <a:ext uri="{FF2B5EF4-FFF2-40B4-BE49-F238E27FC236}">
                <a16:creationId xmlns:a16="http://schemas.microsoft.com/office/drawing/2014/main" id="{5A03FE2E-D2B7-66FE-657C-1BFE6A64ADE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0376" t="2152" r="30418" b="8227"/>
          <a:stretch/>
        </p:blipFill>
        <p:spPr>
          <a:xfrm>
            <a:off x="9141567" y="1138864"/>
            <a:ext cx="3047190" cy="4634146"/>
          </a:xfrm>
          <a:prstGeom prst="rect">
            <a:avLst/>
          </a:prstGeom>
        </p:spPr>
      </p:pic>
      <p:pic>
        <p:nvPicPr>
          <p:cNvPr id="3" name="Picture 2" descr="A group of people walking outside of a building&#10;&#10;Description automatically generated">
            <a:extLst>
              <a:ext uri="{FF2B5EF4-FFF2-40B4-BE49-F238E27FC236}">
                <a16:creationId xmlns:a16="http://schemas.microsoft.com/office/drawing/2014/main" id="{4202ECD4-0AD4-D660-462B-F768802C5E9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6272" t="1401" r="14522" b="9730"/>
          <a:stretch/>
        </p:blipFill>
        <p:spPr>
          <a:xfrm>
            <a:off x="6094378" y="1138863"/>
            <a:ext cx="3047190" cy="4634146"/>
          </a:xfrm>
          <a:prstGeom prst="rect">
            <a:avLst/>
          </a:prstGeom>
        </p:spPr>
      </p:pic>
      <p:pic>
        <p:nvPicPr>
          <p:cNvPr id="7" name="Picture 6" descr="A building with a pond in the background&#10;&#10;Description automatically generated">
            <a:extLst>
              <a:ext uri="{FF2B5EF4-FFF2-40B4-BE49-F238E27FC236}">
                <a16:creationId xmlns:a16="http://schemas.microsoft.com/office/drawing/2014/main" id="{53492DB0-A9E9-3F22-2A99-6555CE15C75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5787" t="2906" r="25" b="2906"/>
          <a:stretch/>
        </p:blipFill>
        <p:spPr>
          <a:xfrm>
            <a:off x="-809" y="1138866"/>
            <a:ext cx="3047998" cy="4634149"/>
          </a:xfrm>
          <a:prstGeom prst="rect">
            <a:avLst/>
          </a:prstGeom>
        </p:spPr>
      </p:pic>
      <p:sp>
        <p:nvSpPr>
          <p:cNvPr id="14" name="TextBox 13">
            <a:extLst>
              <a:ext uri="{FF2B5EF4-FFF2-40B4-BE49-F238E27FC236}">
                <a16:creationId xmlns:a16="http://schemas.microsoft.com/office/drawing/2014/main" id="{1D6A67A5-4F4B-FB49-34B0-8C2C713613B2}"/>
              </a:ext>
            </a:extLst>
          </p:cNvPr>
          <p:cNvSpPr txBox="1"/>
          <p:nvPr userDrawn="1"/>
        </p:nvSpPr>
        <p:spPr>
          <a:xfrm>
            <a:off x="188087" y="1343960"/>
            <a:ext cx="2671822" cy="369332"/>
          </a:xfrm>
          <a:prstGeom prst="rect">
            <a:avLst/>
          </a:prstGeom>
          <a:noFill/>
        </p:spPr>
        <p:txBody>
          <a:bodyPr wrap="square">
            <a:spAutoFit/>
          </a:bodyPr>
          <a:lstStyle/>
          <a:p>
            <a:pPr fontAlgn="base"/>
            <a:r>
              <a:rPr lang="en-GB" sz="1800" b="0" i="0">
                <a:solidFill>
                  <a:schemeClr val="bg1"/>
                </a:solidFill>
                <a:highlight>
                  <a:srgbClr val="00A06E"/>
                </a:highlight>
                <a:latin typeface="Roboto" panose="02000000000000000000" pitchFamily="2" charset="0"/>
                <a:ea typeface="Roboto" panose="02000000000000000000" pitchFamily="2" charset="0"/>
              </a:rPr>
              <a:t>Digby Stuart</a:t>
            </a:r>
            <a:endParaRPr lang="en-US" sz="1800" b="0" i="0">
              <a:solidFill>
                <a:schemeClr val="bg1"/>
              </a:solidFill>
              <a:highlight>
                <a:srgbClr val="00A06E"/>
              </a:highlight>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348593CA-E081-C18C-1A27-06BBA19E29AF}"/>
              </a:ext>
            </a:extLst>
          </p:cNvPr>
          <p:cNvSpPr txBox="1"/>
          <p:nvPr userDrawn="1"/>
        </p:nvSpPr>
        <p:spPr>
          <a:xfrm>
            <a:off x="6284088" y="1337751"/>
            <a:ext cx="2671822" cy="369332"/>
          </a:xfrm>
          <a:prstGeom prst="rect">
            <a:avLst/>
          </a:prstGeom>
          <a:noFill/>
        </p:spPr>
        <p:txBody>
          <a:bodyPr wrap="square">
            <a:spAutoFit/>
          </a:bodyPr>
          <a:lstStyle/>
          <a:p>
            <a:pPr fontAlgn="base"/>
            <a:r>
              <a:rPr lang="en-GB" sz="1800" b="0" i="0">
                <a:solidFill>
                  <a:schemeClr val="bg1"/>
                </a:solidFill>
                <a:highlight>
                  <a:srgbClr val="00A06E"/>
                </a:highlight>
                <a:latin typeface="Roboto" panose="02000000000000000000" pitchFamily="2" charset="0"/>
                <a:ea typeface="Roboto" panose="02000000000000000000" pitchFamily="2" charset="0"/>
              </a:rPr>
              <a:t>Southlands</a:t>
            </a:r>
          </a:p>
        </p:txBody>
      </p:sp>
      <p:sp>
        <p:nvSpPr>
          <p:cNvPr id="16" name="TextBox 15">
            <a:extLst>
              <a:ext uri="{FF2B5EF4-FFF2-40B4-BE49-F238E27FC236}">
                <a16:creationId xmlns:a16="http://schemas.microsoft.com/office/drawing/2014/main" id="{FF26DBCE-E084-4BBB-8382-4AF0EC35F2BD}"/>
              </a:ext>
            </a:extLst>
          </p:cNvPr>
          <p:cNvSpPr txBox="1"/>
          <p:nvPr userDrawn="1"/>
        </p:nvSpPr>
        <p:spPr>
          <a:xfrm>
            <a:off x="9332493" y="1337751"/>
            <a:ext cx="2671822" cy="369332"/>
          </a:xfrm>
          <a:prstGeom prst="rect">
            <a:avLst/>
          </a:prstGeom>
          <a:noFill/>
        </p:spPr>
        <p:txBody>
          <a:bodyPr wrap="square">
            <a:spAutoFit/>
          </a:bodyPr>
          <a:lstStyle/>
          <a:p>
            <a:pPr fontAlgn="base"/>
            <a:r>
              <a:rPr lang="en-GB" sz="1800" b="0" i="0" err="1">
                <a:solidFill>
                  <a:schemeClr val="bg1"/>
                </a:solidFill>
                <a:highlight>
                  <a:srgbClr val="00A06E"/>
                </a:highlight>
                <a:latin typeface="Roboto" panose="02000000000000000000" pitchFamily="2" charset="0"/>
                <a:ea typeface="Roboto" panose="02000000000000000000" pitchFamily="2" charset="0"/>
              </a:rPr>
              <a:t>Whitelands</a:t>
            </a:r>
            <a:endParaRPr lang="en-GB" sz="1800" b="0" i="0">
              <a:solidFill>
                <a:schemeClr val="bg1"/>
              </a:solidFill>
              <a:highlight>
                <a:srgbClr val="00A06E"/>
              </a:highlight>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id="{BC88339F-3D96-63B2-BCA5-187E82CF6018}"/>
              </a:ext>
            </a:extLst>
          </p:cNvPr>
          <p:cNvSpPr txBox="1"/>
          <p:nvPr userDrawn="1"/>
        </p:nvSpPr>
        <p:spPr>
          <a:xfrm>
            <a:off x="389075" y="258289"/>
            <a:ext cx="7011518" cy="646331"/>
          </a:xfrm>
          <a:prstGeom prst="rect">
            <a:avLst/>
          </a:prstGeom>
          <a:noFill/>
        </p:spPr>
        <p:txBody>
          <a:bodyPr wrap="square" lIns="91440" tIns="45720" rIns="91440" bIns="45720" rtlCol="0" anchor="t">
            <a:spAutoFit/>
          </a:bodyPr>
          <a:lstStyle/>
          <a:p>
            <a:r>
              <a:rPr lang="en-GB" sz="3600">
                <a:solidFill>
                  <a:srgbClr val="00A06E"/>
                </a:solidFill>
                <a:latin typeface="Roboto Slab Light" pitchFamily="2" charset="0"/>
                <a:ea typeface="Roboto Slab Light" pitchFamily="2" charset="0"/>
              </a:rPr>
              <a:t>Our colleges</a:t>
            </a:r>
            <a:endParaRPr lang="en-GB" sz="3600">
              <a:solidFill>
                <a:srgbClr val="00A06E"/>
              </a:solidFill>
              <a:latin typeface="Roboto Slab Light" pitchFamily="2" charset="0"/>
              <a:ea typeface="Roboto Slab Light" pitchFamily="2" charset="0"/>
              <a:cs typeface="Roboto Slab"/>
            </a:endParaRPr>
          </a:p>
        </p:txBody>
      </p:sp>
      <p:pic>
        <p:nvPicPr>
          <p:cNvPr id="18" name="Picture 17" descr="A fountain in a park with trees and a building in the background&#10;&#10;Description automatically generated">
            <a:extLst>
              <a:ext uri="{FF2B5EF4-FFF2-40B4-BE49-F238E27FC236}">
                <a16:creationId xmlns:a16="http://schemas.microsoft.com/office/drawing/2014/main" id="{AF6715A2-3A44-12F9-8476-1092DD31D52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3605" t="4669" r="29020" b="9991"/>
          <a:stretch/>
        </p:blipFill>
        <p:spPr>
          <a:xfrm>
            <a:off x="3047188" y="1138863"/>
            <a:ext cx="3047190" cy="4634149"/>
          </a:xfrm>
          <a:prstGeom prst="rect">
            <a:avLst/>
          </a:prstGeom>
        </p:spPr>
      </p:pic>
      <p:sp>
        <p:nvSpPr>
          <p:cNvPr id="19" name="TextBox 18">
            <a:extLst>
              <a:ext uri="{FF2B5EF4-FFF2-40B4-BE49-F238E27FC236}">
                <a16:creationId xmlns:a16="http://schemas.microsoft.com/office/drawing/2014/main" id="{2A43A6D0-B70F-F136-EF83-F5955637F1F6}"/>
              </a:ext>
            </a:extLst>
          </p:cNvPr>
          <p:cNvSpPr txBox="1"/>
          <p:nvPr userDrawn="1"/>
        </p:nvSpPr>
        <p:spPr>
          <a:xfrm>
            <a:off x="3236088" y="1343960"/>
            <a:ext cx="2671822" cy="369332"/>
          </a:xfrm>
          <a:prstGeom prst="rect">
            <a:avLst/>
          </a:prstGeom>
          <a:noFill/>
        </p:spPr>
        <p:txBody>
          <a:bodyPr wrap="square">
            <a:spAutoFit/>
          </a:bodyPr>
          <a:lstStyle/>
          <a:p>
            <a:pPr fontAlgn="base"/>
            <a:r>
              <a:rPr lang="en-GB" sz="1800" b="0" i="0">
                <a:solidFill>
                  <a:schemeClr val="bg1"/>
                </a:solidFill>
                <a:highlight>
                  <a:srgbClr val="00A06E"/>
                </a:highlight>
                <a:latin typeface="Roboto" panose="02000000000000000000" pitchFamily="2" charset="0"/>
                <a:ea typeface="Roboto" panose="02000000000000000000" pitchFamily="2" charset="0"/>
              </a:rPr>
              <a:t>Froebel</a:t>
            </a:r>
            <a:endParaRPr lang="en-US" sz="1800" b="0" i="0">
              <a:solidFill>
                <a:schemeClr val="bg1"/>
              </a:solidFill>
              <a:highlight>
                <a:srgbClr val="00A06E"/>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230165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935CDB74-A82F-4E00-B79E-FFF90D4098F9}" type="datetimeFigureOut">
              <a:rPr lang="en-GB"/>
              <a:pPr>
                <a:defRPr/>
              </a:pPr>
              <a:t>02/07/2025</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AD81F073-2835-4ED0-B07A-8A20F74CE1C9}" type="slidenum">
              <a:rPr lang="en-GB"/>
              <a:pPr>
                <a:defRPr/>
              </a:pPr>
              <a:t>‹#›</a:t>
            </a:fld>
            <a:endParaRPr lang="en-GB"/>
          </a:p>
        </p:txBody>
      </p:sp>
    </p:spTree>
    <p:extLst>
      <p:ext uri="{BB962C8B-B14F-4D97-AF65-F5344CB8AC3E}">
        <p14:creationId xmlns:p14="http://schemas.microsoft.com/office/powerpoint/2010/main" val="1202521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B111CAD-8EB5-4137-8C5E-01E7EEEEB279}" type="datetimeFigureOut">
              <a:rPr lang="en-GB"/>
              <a:pPr>
                <a:defRPr/>
              </a:pPr>
              <a:t>02/07/2025</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B10CAE68-AF8B-4E30-BF08-2102C25E22E8}" type="slidenum">
              <a:rPr lang="en-GB"/>
              <a:pPr>
                <a:defRPr/>
              </a:pPr>
              <a:t>‹#›</a:t>
            </a:fld>
            <a:endParaRPr lang="en-GB"/>
          </a:p>
        </p:txBody>
      </p:sp>
    </p:spTree>
    <p:extLst>
      <p:ext uri="{BB962C8B-B14F-4D97-AF65-F5344CB8AC3E}">
        <p14:creationId xmlns:p14="http://schemas.microsoft.com/office/powerpoint/2010/main" val="4226560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E69979-FAC9-DFCD-E91E-4E8044AE9369}"/>
              </a:ext>
            </a:extLst>
          </p:cNvPr>
          <p:cNvSpPr/>
          <p:nvPr userDrawn="1"/>
        </p:nvSpPr>
        <p:spPr>
          <a:xfrm>
            <a:off x="0" y="6007260"/>
            <a:ext cx="12192000" cy="850739"/>
          </a:xfrm>
          <a:prstGeom prst="rect">
            <a:avLst/>
          </a:prstGeom>
          <a:solidFill>
            <a:srgbClr val="063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een and white logo&#10;&#10;Description automatically generated">
            <a:extLst>
              <a:ext uri="{FF2B5EF4-FFF2-40B4-BE49-F238E27FC236}">
                <a16:creationId xmlns:a16="http://schemas.microsoft.com/office/drawing/2014/main" id="{1ABE1777-A0BE-6985-EA55-B15F85A3C89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363" b="7363"/>
          <a:stretch/>
        </p:blipFill>
        <p:spPr>
          <a:xfrm>
            <a:off x="-1" y="6007259"/>
            <a:ext cx="1639229" cy="850739"/>
          </a:xfrm>
          <a:prstGeom prst="rect">
            <a:avLst/>
          </a:prstGeom>
        </p:spPr>
      </p:pic>
      <p:pic>
        <p:nvPicPr>
          <p:cNvPr id="2" name="Picture 1" descr="A long shot of a building&#10;&#10;Description automatically generated">
            <a:extLst>
              <a:ext uri="{FF2B5EF4-FFF2-40B4-BE49-F238E27FC236}">
                <a16:creationId xmlns:a16="http://schemas.microsoft.com/office/drawing/2014/main" id="{5A03FE2E-D2B7-66FE-657C-1BFE6A64ADE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0376" t="2152" r="30418" b="8227"/>
          <a:stretch/>
        </p:blipFill>
        <p:spPr>
          <a:xfrm>
            <a:off x="9141567" y="1138864"/>
            <a:ext cx="3047190" cy="4634146"/>
          </a:xfrm>
          <a:prstGeom prst="rect">
            <a:avLst/>
          </a:prstGeom>
        </p:spPr>
      </p:pic>
      <p:pic>
        <p:nvPicPr>
          <p:cNvPr id="3" name="Picture 2" descr="A group of people walking outside of a building&#10;&#10;Description automatically generated">
            <a:extLst>
              <a:ext uri="{FF2B5EF4-FFF2-40B4-BE49-F238E27FC236}">
                <a16:creationId xmlns:a16="http://schemas.microsoft.com/office/drawing/2014/main" id="{4202ECD4-0AD4-D660-462B-F768802C5E9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6272" t="1401" r="14522" b="9730"/>
          <a:stretch/>
        </p:blipFill>
        <p:spPr>
          <a:xfrm>
            <a:off x="6094378" y="1138863"/>
            <a:ext cx="3047190" cy="4634146"/>
          </a:xfrm>
          <a:prstGeom prst="rect">
            <a:avLst/>
          </a:prstGeom>
        </p:spPr>
      </p:pic>
      <p:pic>
        <p:nvPicPr>
          <p:cNvPr id="7" name="Picture 6" descr="A building with a pond in the background&#10;&#10;Description automatically generated">
            <a:extLst>
              <a:ext uri="{FF2B5EF4-FFF2-40B4-BE49-F238E27FC236}">
                <a16:creationId xmlns:a16="http://schemas.microsoft.com/office/drawing/2014/main" id="{53492DB0-A9E9-3F22-2A99-6555CE15C75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5787" t="2906" r="25" b="2906"/>
          <a:stretch/>
        </p:blipFill>
        <p:spPr>
          <a:xfrm>
            <a:off x="-809" y="1138866"/>
            <a:ext cx="3047998" cy="4634149"/>
          </a:xfrm>
          <a:prstGeom prst="rect">
            <a:avLst/>
          </a:prstGeom>
        </p:spPr>
      </p:pic>
      <p:sp>
        <p:nvSpPr>
          <p:cNvPr id="14" name="TextBox 13">
            <a:extLst>
              <a:ext uri="{FF2B5EF4-FFF2-40B4-BE49-F238E27FC236}">
                <a16:creationId xmlns:a16="http://schemas.microsoft.com/office/drawing/2014/main" id="{1D6A67A5-4F4B-FB49-34B0-8C2C713613B2}"/>
              </a:ext>
            </a:extLst>
          </p:cNvPr>
          <p:cNvSpPr txBox="1"/>
          <p:nvPr userDrawn="1"/>
        </p:nvSpPr>
        <p:spPr>
          <a:xfrm>
            <a:off x="188087" y="1343960"/>
            <a:ext cx="2671822" cy="369332"/>
          </a:xfrm>
          <a:prstGeom prst="rect">
            <a:avLst/>
          </a:prstGeom>
          <a:noFill/>
        </p:spPr>
        <p:txBody>
          <a:bodyPr wrap="square">
            <a:spAutoFit/>
          </a:bodyPr>
          <a:lstStyle/>
          <a:p>
            <a:pPr fontAlgn="base"/>
            <a:r>
              <a:rPr lang="en-GB" sz="1800" b="0" i="0">
                <a:solidFill>
                  <a:schemeClr val="bg1"/>
                </a:solidFill>
                <a:highlight>
                  <a:srgbClr val="00A06E"/>
                </a:highlight>
                <a:latin typeface="Roboto" panose="02000000000000000000" pitchFamily="2" charset="0"/>
                <a:ea typeface="Roboto" panose="02000000000000000000" pitchFamily="2" charset="0"/>
              </a:rPr>
              <a:t>Digby Stuart</a:t>
            </a:r>
            <a:endParaRPr lang="en-US" sz="1800" b="0" i="0">
              <a:solidFill>
                <a:schemeClr val="bg1"/>
              </a:solidFill>
              <a:highlight>
                <a:srgbClr val="00A06E"/>
              </a:highlight>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348593CA-E081-C18C-1A27-06BBA19E29AF}"/>
              </a:ext>
            </a:extLst>
          </p:cNvPr>
          <p:cNvSpPr txBox="1"/>
          <p:nvPr userDrawn="1"/>
        </p:nvSpPr>
        <p:spPr>
          <a:xfrm>
            <a:off x="6284088" y="1337751"/>
            <a:ext cx="2671822" cy="369332"/>
          </a:xfrm>
          <a:prstGeom prst="rect">
            <a:avLst/>
          </a:prstGeom>
          <a:noFill/>
        </p:spPr>
        <p:txBody>
          <a:bodyPr wrap="square">
            <a:spAutoFit/>
          </a:bodyPr>
          <a:lstStyle/>
          <a:p>
            <a:pPr fontAlgn="base"/>
            <a:r>
              <a:rPr lang="en-GB" sz="1800" b="0" i="0">
                <a:solidFill>
                  <a:schemeClr val="bg1"/>
                </a:solidFill>
                <a:highlight>
                  <a:srgbClr val="00A06E"/>
                </a:highlight>
                <a:latin typeface="Roboto" panose="02000000000000000000" pitchFamily="2" charset="0"/>
                <a:ea typeface="Roboto" panose="02000000000000000000" pitchFamily="2" charset="0"/>
              </a:rPr>
              <a:t>Southlands</a:t>
            </a:r>
          </a:p>
        </p:txBody>
      </p:sp>
      <p:sp>
        <p:nvSpPr>
          <p:cNvPr id="16" name="TextBox 15">
            <a:extLst>
              <a:ext uri="{FF2B5EF4-FFF2-40B4-BE49-F238E27FC236}">
                <a16:creationId xmlns:a16="http://schemas.microsoft.com/office/drawing/2014/main" id="{FF26DBCE-E084-4BBB-8382-4AF0EC35F2BD}"/>
              </a:ext>
            </a:extLst>
          </p:cNvPr>
          <p:cNvSpPr txBox="1"/>
          <p:nvPr userDrawn="1"/>
        </p:nvSpPr>
        <p:spPr>
          <a:xfrm>
            <a:off x="9332493" y="1337751"/>
            <a:ext cx="2671822" cy="369332"/>
          </a:xfrm>
          <a:prstGeom prst="rect">
            <a:avLst/>
          </a:prstGeom>
          <a:noFill/>
        </p:spPr>
        <p:txBody>
          <a:bodyPr wrap="square">
            <a:spAutoFit/>
          </a:bodyPr>
          <a:lstStyle/>
          <a:p>
            <a:pPr fontAlgn="base"/>
            <a:r>
              <a:rPr lang="en-GB" sz="1800" b="0" i="0" err="1">
                <a:solidFill>
                  <a:schemeClr val="bg1"/>
                </a:solidFill>
                <a:highlight>
                  <a:srgbClr val="00A06E"/>
                </a:highlight>
                <a:latin typeface="Roboto" panose="02000000000000000000" pitchFamily="2" charset="0"/>
                <a:ea typeface="Roboto" panose="02000000000000000000" pitchFamily="2" charset="0"/>
              </a:rPr>
              <a:t>Whitelands</a:t>
            </a:r>
            <a:endParaRPr lang="en-GB" sz="1800" b="0" i="0">
              <a:solidFill>
                <a:schemeClr val="bg1"/>
              </a:solidFill>
              <a:highlight>
                <a:srgbClr val="00A06E"/>
              </a:highlight>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id="{BC88339F-3D96-63B2-BCA5-187E82CF6018}"/>
              </a:ext>
            </a:extLst>
          </p:cNvPr>
          <p:cNvSpPr txBox="1"/>
          <p:nvPr userDrawn="1"/>
        </p:nvSpPr>
        <p:spPr>
          <a:xfrm>
            <a:off x="389075" y="258289"/>
            <a:ext cx="7011518" cy="646331"/>
          </a:xfrm>
          <a:prstGeom prst="rect">
            <a:avLst/>
          </a:prstGeom>
          <a:noFill/>
        </p:spPr>
        <p:txBody>
          <a:bodyPr wrap="square" lIns="91440" tIns="45720" rIns="91440" bIns="45720" rtlCol="0" anchor="t">
            <a:spAutoFit/>
          </a:bodyPr>
          <a:lstStyle/>
          <a:p>
            <a:r>
              <a:rPr lang="en-GB" sz="3600">
                <a:solidFill>
                  <a:srgbClr val="00A06E"/>
                </a:solidFill>
                <a:latin typeface="Roboto Slab Light" pitchFamily="2" charset="0"/>
                <a:ea typeface="Roboto Slab Light" pitchFamily="2" charset="0"/>
              </a:rPr>
              <a:t>Our colleges</a:t>
            </a:r>
            <a:endParaRPr lang="en-GB" sz="3600">
              <a:solidFill>
                <a:srgbClr val="00A06E"/>
              </a:solidFill>
              <a:latin typeface="Roboto Slab Light" pitchFamily="2" charset="0"/>
              <a:ea typeface="Roboto Slab Light" pitchFamily="2" charset="0"/>
              <a:cs typeface="Roboto Slab"/>
            </a:endParaRPr>
          </a:p>
        </p:txBody>
      </p:sp>
      <p:pic>
        <p:nvPicPr>
          <p:cNvPr id="18" name="Picture 17" descr="A fountain in a park with trees and a building in the background&#10;&#10;Description automatically generated">
            <a:extLst>
              <a:ext uri="{FF2B5EF4-FFF2-40B4-BE49-F238E27FC236}">
                <a16:creationId xmlns:a16="http://schemas.microsoft.com/office/drawing/2014/main" id="{AF6715A2-3A44-12F9-8476-1092DD31D52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3605" t="4669" r="29020" b="9991"/>
          <a:stretch/>
        </p:blipFill>
        <p:spPr>
          <a:xfrm>
            <a:off x="3047188" y="1138863"/>
            <a:ext cx="3047190" cy="4634149"/>
          </a:xfrm>
          <a:prstGeom prst="rect">
            <a:avLst/>
          </a:prstGeom>
        </p:spPr>
      </p:pic>
      <p:sp>
        <p:nvSpPr>
          <p:cNvPr id="19" name="TextBox 18">
            <a:extLst>
              <a:ext uri="{FF2B5EF4-FFF2-40B4-BE49-F238E27FC236}">
                <a16:creationId xmlns:a16="http://schemas.microsoft.com/office/drawing/2014/main" id="{2A43A6D0-B70F-F136-EF83-F5955637F1F6}"/>
              </a:ext>
            </a:extLst>
          </p:cNvPr>
          <p:cNvSpPr txBox="1"/>
          <p:nvPr userDrawn="1"/>
        </p:nvSpPr>
        <p:spPr>
          <a:xfrm>
            <a:off x="3236088" y="1343960"/>
            <a:ext cx="2671822" cy="369332"/>
          </a:xfrm>
          <a:prstGeom prst="rect">
            <a:avLst/>
          </a:prstGeom>
          <a:noFill/>
        </p:spPr>
        <p:txBody>
          <a:bodyPr wrap="square">
            <a:spAutoFit/>
          </a:bodyPr>
          <a:lstStyle/>
          <a:p>
            <a:pPr fontAlgn="base"/>
            <a:r>
              <a:rPr lang="en-GB" sz="1800" b="0" i="0">
                <a:solidFill>
                  <a:schemeClr val="bg1"/>
                </a:solidFill>
                <a:highlight>
                  <a:srgbClr val="00A06E"/>
                </a:highlight>
                <a:latin typeface="Roboto" panose="02000000000000000000" pitchFamily="2" charset="0"/>
                <a:ea typeface="Roboto" panose="02000000000000000000" pitchFamily="2" charset="0"/>
              </a:rPr>
              <a:t>Froebel</a:t>
            </a:r>
            <a:endParaRPr lang="en-US" sz="1800" b="0" i="0">
              <a:solidFill>
                <a:schemeClr val="bg1"/>
              </a:solidFill>
              <a:highlight>
                <a:srgbClr val="00A06E"/>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509399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3" name="Picture Placeholder 21">
            <a:extLst>
              <a:ext uri="{FF2B5EF4-FFF2-40B4-BE49-F238E27FC236}">
                <a16:creationId xmlns:a16="http://schemas.microsoft.com/office/drawing/2014/main" id="{A4E6821E-4262-BAFA-5F9D-D68594E1777E}"/>
              </a:ext>
            </a:extLst>
          </p:cNvPr>
          <p:cNvSpPr>
            <a:spLocks noGrp="1"/>
          </p:cNvSpPr>
          <p:nvPr>
            <p:ph type="pic" sz="quarter" idx="13"/>
          </p:nvPr>
        </p:nvSpPr>
        <p:spPr>
          <a:xfrm>
            <a:off x="6096000" y="0"/>
            <a:ext cx="6096000" cy="6007258"/>
          </a:xfrm>
          <a:prstGeom prst="rect">
            <a:avLst/>
          </a:prstGeom>
        </p:spPr>
        <p:txBody>
          <a:bodyPr anchor="t"/>
          <a:lstStyle>
            <a:lvl1pPr marL="0" indent="0" algn="ctr">
              <a:buNone/>
              <a:defRPr sz="1800"/>
            </a:lvl1pPr>
          </a:lstStyle>
          <a:p>
            <a:endParaRPr lang="en-US"/>
          </a:p>
          <a:p>
            <a:r>
              <a:rPr lang="en-US"/>
              <a:t>Click icon to add image</a:t>
            </a:r>
          </a:p>
        </p:txBody>
      </p:sp>
      <p:sp>
        <p:nvSpPr>
          <p:cNvPr id="7" name="Rectangle 6">
            <a:extLst>
              <a:ext uri="{FF2B5EF4-FFF2-40B4-BE49-F238E27FC236}">
                <a16:creationId xmlns:a16="http://schemas.microsoft.com/office/drawing/2014/main" id="{3913B179-E23A-371F-245E-EDD44E625F2B}"/>
              </a:ext>
            </a:extLst>
          </p:cNvPr>
          <p:cNvSpPr/>
          <p:nvPr userDrawn="1"/>
        </p:nvSpPr>
        <p:spPr>
          <a:xfrm>
            <a:off x="0" y="6007260"/>
            <a:ext cx="12192000" cy="850739"/>
          </a:xfrm>
          <a:prstGeom prst="rect">
            <a:avLst/>
          </a:prstGeom>
          <a:solidFill>
            <a:srgbClr val="063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een and white logo&#10;&#10;Description automatically generated">
            <a:extLst>
              <a:ext uri="{FF2B5EF4-FFF2-40B4-BE49-F238E27FC236}">
                <a16:creationId xmlns:a16="http://schemas.microsoft.com/office/drawing/2014/main" id="{2FD16C4A-AED4-89BD-64A4-6B8AC4C3D8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363" b="7363"/>
          <a:stretch/>
        </p:blipFill>
        <p:spPr>
          <a:xfrm>
            <a:off x="-1" y="6007259"/>
            <a:ext cx="1639229" cy="850739"/>
          </a:xfrm>
          <a:prstGeom prst="rect">
            <a:avLst/>
          </a:prstGeom>
        </p:spPr>
      </p:pic>
      <p:sp>
        <p:nvSpPr>
          <p:cNvPr id="17" name="Text Placeholder 14">
            <a:extLst>
              <a:ext uri="{FF2B5EF4-FFF2-40B4-BE49-F238E27FC236}">
                <a16:creationId xmlns:a16="http://schemas.microsoft.com/office/drawing/2014/main" id="{EDC7EC9E-A16E-D18D-91F9-86F481DF14F0}"/>
              </a:ext>
            </a:extLst>
          </p:cNvPr>
          <p:cNvSpPr>
            <a:spLocks noGrp="1"/>
          </p:cNvSpPr>
          <p:nvPr>
            <p:ph type="body" sz="quarter" idx="10" hasCustomPrompt="1"/>
          </p:nvPr>
        </p:nvSpPr>
        <p:spPr>
          <a:xfrm>
            <a:off x="380590" y="387703"/>
            <a:ext cx="5072063" cy="252413"/>
          </a:xfrm>
          <a:prstGeom prst="rect">
            <a:avLst/>
          </a:prstGeom>
        </p:spPr>
        <p:txBody>
          <a:bodyPr/>
          <a:lstStyle>
            <a:lvl1pPr marL="0" indent="0">
              <a:buNone/>
              <a:defRPr sz="1200" b="1" i="0">
                <a:solidFill>
                  <a:srgbClr val="00A06E"/>
                </a:solidFill>
                <a:latin typeface="Roboto" panose="02000000000000000000" pitchFamily="2" charset="0"/>
                <a:ea typeface="Roboto" panose="02000000000000000000" pitchFamily="2" charset="0"/>
              </a:defRPr>
            </a:lvl1pPr>
          </a:lstStyle>
          <a:p>
            <a:pPr lvl="0"/>
            <a:r>
              <a:rPr lang="en-GB"/>
              <a:t>Insert text – Roboto Bold 12pt</a:t>
            </a:r>
          </a:p>
        </p:txBody>
      </p:sp>
      <p:sp>
        <p:nvSpPr>
          <p:cNvPr id="18" name="Text Placeholder 14">
            <a:extLst>
              <a:ext uri="{FF2B5EF4-FFF2-40B4-BE49-F238E27FC236}">
                <a16:creationId xmlns:a16="http://schemas.microsoft.com/office/drawing/2014/main" id="{8E2F2DD7-43FF-B818-59B8-D5CA9D780247}"/>
              </a:ext>
            </a:extLst>
          </p:cNvPr>
          <p:cNvSpPr>
            <a:spLocks noGrp="1"/>
          </p:cNvSpPr>
          <p:nvPr>
            <p:ph type="body" sz="quarter" idx="11" hasCustomPrompt="1"/>
          </p:nvPr>
        </p:nvSpPr>
        <p:spPr>
          <a:xfrm>
            <a:off x="374944" y="746400"/>
            <a:ext cx="5434186" cy="1164518"/>
          </a:xfrm>
          <a:prstGeom prst="rect">
            <a:avLst/>
          </a:prstGeom>
        </p:spPr>
        <p:txBody>
          <a:bodyPr/>
          <a:lstStyle>
            <a:lvl1pPr marL="0" indent="0">
              <a:lnSpc>
                <a:spcPct val="100000"/>
              </a:lnSpc>
              <a:buNone/>
              <a:defRPr sz="2400" b="0" i="0">
                <a:solidFill>
                  <a:srgbClr val="00A06E"/>
                </a:solidFill>
                <a:latin typeface="Roboto Slab Light" pitchFamily="2" charset="0"/>
                <a:ea typeface="Roboto Slab Light" pitchFamily="2"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a:t>Insert title – Roboto Slab Light 24pt</a:t>
            </a:r>
            <a:r>
              <a:rPr lang="en-GB" sz="2400">
                <a:solidFill>
                  <a:srgbClr val="00A06E"/>
                </a:solidFill>
                <a:latin typeface="Roboto Slab Light" pitchFamily="2" charset="0"/>
                <a:ea typeface="Roboto Slab Light" pitchFamily="2" charset="0"/>
              </a:rPr>
              <a:t> </a:t>
            </a:r>
            <a:r>
              <a:rPr lang="en-GB" sz="2400">
                <a:solidFill>
                  <a:srgbClr val="00A06E"/>
                </a:solidFill>
                <a:latin typeface="Roboto Slab Light" pitchFamily="2" charset="0"/>
                <a:ea typeface="Roboto Slab Light" pitchFamily="2" charset="0"/>
                <a:cs typeface="Roboto Slab"/>
              </a:rPr>
              <a:t>Lorem ipsum </a:t>
            </a:r>
            <a:r>
              <a:rPr lang="en-GB" sz="2400" err="1">
                <a:solidFill>
                  <a:srgbClr val="00A06E"/>
                </a:solidFill>
                <a:latin typeface="Roboto Slab Light" pitchFamily="2" charset="0"/>
                <a:ea typeface="Roboto Slab Light" pitchFamily="2" charset="0"/>
                <a:cs typeface="Roboto Slab"/>
              </a:rPr>
              <a:t>dolor</a:t>
            </a:r>
            <a:r>
              <a:rPr lang="en-GB" sz="2400">
                <a:solidFill>
                  <a:srgbClr val="00A06E"/>
                </a:solidFill>
                <a:latin typeface="Roboto Slab Light" pitchFamily="2" charset="0"/>
                <a:ea typeface="Roboto Slab Light" pitchFamily="2" charset="0"/>
                <a:cs typeface="Roboto Slab"/>
              </a:rPr>
              <a:t> sit </a:t>
            </a:r>
            <a:r>
              <a:rPr lang="en-GB" sz="2400" err="1">
                <a:solidFill>
                  <a:srgbClr val="00A06E"/>
                </a:solidFill>
                <a:latin typeface="Roboto Slab Light" pitchFamily="2" charset="0"/>
                <a:ea typeface="Roboto Slab Light" pitchFamily="2" charset="0"/>
                <a:cs typeface="Roboto Slab"/>
              </a:rPr>
              <a:t>amet</a:t>
            </a:r>
            <a:r>
              <a:rPr lang="en-GB" sz="2400">
                <a:solidFill>
                  <a:srgbClr val="00A06E"/>
                </a:solidFill>
                <a:latin typeface="Roboto Slab Light" pitchFamily="2" charset="0"/>
                <a:ea typeface="Roboto Slab Light" pitchFamily="2" charset="0"/>
                <a:cs typeface="Roboto Slab"/>
              </a:rPr>
              <a:t>, </a:t>
            </a:r>
            <a:r>
              <a:rPr lang="en-GB" sz="2400" err="1">
                <a:solidFill>
                  <a:srgbClr val="00A06E"/>
                </a:solidFill>
                <a:latin typeface="Roboto Slab Light" pitchFamily="2" charset="0"/>
                <a:ea typeface="Roboto Slab Light" pitchFamily="2" charset="0"/>
                <a:cs typeface="Roboto Slab"/>
              </a:rPr>
              <a:t>consectetur</a:t>
            </a:r>
            <a:r>
              <a:rPr lang="en-GB" sz="2400">
                <a:solidFill>
                  <a:srgbClr val="00A06E"/>
                </a:solidFill>
                <a:latin typeface="Roboto Slab Light" pitchFamily="2" charset="0"/>
                <a:ea typeface="Roboto Slab Light" pitchFamily="2" charset="0"/>
                <a:cs typeface="Roboto Slab"/>
              </a:rPr>
              <a:t> </a:t>
            </a:r>
            <a:r>
              <a:rPr lang="en-GB" sz="2400" err="1">
                <a:solidFill>
                  <a:srgbClr val="00A06E"/>
                </a:solidFill>
                <a:latin typeface="Roboto Slab Light" pitchFamily="2" charset="0"/>
                <a:ea typeface="Roboto Slab Light" pitchFamily="2" charset="0"/>
                <a:cs typeface="Roboto Slab"/>
              </a:rPr>
              <a:t>adipiscing</a:t>
            </a:r>
            <a:r>
              <a:rPr lang="en-GB" sz="2400">
                <a:solidFill>
                  <a:srgbClr val="00A06E"/>
                </a:solidFill>
                <a:latin typeface="Roboto Slab Light" pitchFamily="2" charset="0"/>
                <a:ea typeface="Roboto Slab Light" pitchFamily="2" charset="0"/>
                <a:cs typeface="Roboto Slab"/>
              </a:rPr>
              <a:t> </a:t>
            </a:r>
            <a:r>
              <a:rPr lang="en-GB" sz="2400" err="1">
                <a:solidFill>
                  <a:srgbClr val="00A06E"/>
                </a:solidFill>
                <a:latin typeface="Roboto Slab Light" pitchFamily="2" charset="0"/>
                <a:ea typeface="Roboto Slab Light" pitchFamily="2" charset="0"/>
                <a:cs typeface="Roboto Slab"/>
              </a:rPr>
              <a:t>elit</a:t>
            </a:r>
            <a:r>
              <a:rPr lang="en-GB" sz="2400">
                <a:solidFill>
                  <a:srgbClr val="00A06E"/>
                </a:solidFill>
                <a:latin typeface="Roboto Slab Light" pitchFamily="2" charset="0"/>
                <a:ea typeface="Roboto Slab Light" pitchFamily="2" charset="0"/>
                <a:cs typeface="Roboto Slab"/>
              </a:rPr>
              <a:t>.</a:t>
            </a:r>
          </a:p>
        </p:txBody>
      </p:sp>
      <p:sp>
        <p:nvSpPr>
          <p:cNvPr id="19" name="Text Placeholder 14">
            <a:extLst>
              <a:ext uri="{FF2B5EF4-FFF2-40B4-BE49-F238E27FC236}">
                <a16:creationId xmlns:a16="http://schemas.microsoft.com/office/drawing/2014/main" id="{F471AC3B-DEBE-6AAD-0A7A-2824164B2A47}"/>
              </a:ext>
            </a:extLst>
          </p:cNvPr>
          <p:cNvSpPr>
            <a:spLocks noGrp="1"/>
          </p:cNvSpPr>
          <p:nvPr>
            <p:ph type="body" sz="quarter" idx="12" hasCustomPrompt="1"/>
          </p:nvPr>
        </p:nvSpPr>
        <p:spPr>
          <a:xfrm>
            <a:off x="380590" y="2058459"/>
            <a:ext cx="5072063" cy="3653719"/>
          </a:xfrm>
          <a:prstGeom prst="rect">
            <a:avLst/>
          </a:prstGeom>
        </p:spPr>
        <p:txBody>
          <a:bodyPr/>
          <a:lstStyle>
            <a:lvl1pPr marL="285750" indent="-285750">
              <a:buFont typeface="Arial" panose="020B0604020202020204" pitchFamily="34" charset="0"/>
              <a:buChar char="•"/>
              <a:defRPr sz="1800" b="0" i="0">
                <a:solidFill>
                  <a:srgbClr val="063532"/>
                </a:solidFill>
                <a:latin typeface="Roboto" panose="02000000000000000000" pitchFamily="2" charset="0"/>
                <a:ea typeface="Roboto" panose="02000000000000000000" pitchFamily="2" charset="0"/>
              </a:defRPr>
            </a:lvl1pPr>
          </a:lstStyle>
          <a:p>
            <a:pPr lvl="0"/>
            <a:r>
              <a:rPr lang="en-GB"/>
              <a:t>Insert text – Roboto Regular 18pt</a:t>
            </a:r>
          </a:p>
        </p:txBody>
      </p:sp>
    </p:spTree>
    <p:extLst>
      <p:ext uri="{BB962C8B-B14F-4D97-AF65-F5344CB8AC3E}">
        <p14:creationId xmlns:p14="http://schemas.microsoft.com/office/powerpoint/2010/main" val="2097061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6" name="Picture Placeholder 12">
            <a:extLst>
              <a:ext uri="{FF2B5EF4-FFF2-40B4-BE49-F238E27FC236}">
                <a16:creationId xmlns:a16="http://schemas.microsoft.com/office/drawing/2014/main" id="{BA68DB49-1740-58FC-70B4-346EBC47B9EF}"/>
              </a:ext>
            </a:extLst>
          </p:cNvPr>
          <p:cNvSpPr>
            <a:spLocks noGrp="1"/>
          </p:cNvSpPr>
          <p:nvPr>
            <p:ph type="pic" sz="quarter" idx="14" hasCustomPrompt="1"/>
          </p:nvPr>
        </p:nvSpPr>
        <p:spPr>
          <a:xfrm>
            <a:off x="7262813" y="3036711"/>
            <a:ext cx="4929187" cy="2970547"/>
          </a:xfrm>
          <a:prstGeom prst="rect">
            <a:avLst/>
          </a:prstGeom>
        </p:spPr>
        <p:txBody>
          <a:bodyPr/>
          <a:lstStyle>
            <a:lvl1pPr marL="0" indent="0">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a:p>
            <a:endParaRPr lang="en-US"/>
          </a:p>
        </p:txBody>
      </p:sp>
      <p:sp>
        <p:nvSpPr>
          <p:cNvPr id="7" name="Rectangle 6">
            <a:extLst>
              <a:ext uri="{FF2B5EF4-FFF2-40B4-BE49-F238E27FC236}">
                <a16:creationId xmlns:a16="http://schemas.microsoft.com/office/drawing/2014/main" id="{3913B179-E23A-371F-245E-EDD44E625F2B}"/>
              </a:ext>
            </a:extLst>
          </p:cNvPr>
          <p:cNvSpPr/>
          <p:nvPr userDrawn="1"/>
        </p:nvSpPr>
        <p:spPr>
          <a:xfrm>
            <a:off x="0" y="6007260"/>
            <a:ext cx="12192000" cy="850739"/>
          </a:xfrm>
          <a:prstGeom prst="rect">
            <a:avLst/>
          </a:prstGeom>
          <a:solidFill>
            <a:srgbClr val="063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een and white logo&#10;&#10;Description automatically generated">
            <a:extLst>
              <a:ext uri="{FF2B5EF4-FFF2-40B4-BE49-F238E27FC236}">
                <a16:creationId xmlns:a16="http://schemas.microsoft.com/office/drawing/2014/main" id="{2FD16C4A-AED4-89BD-64A4-6B8AC4C3D8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363" b="7363"/>
          <a:stretch/>
        </p:blipFill>
        <p:spPr>
          <a:xfrm>
            <a:off x="-1" y="6007259"/>
            <a:ext cx="1639229" cy="850739"/>
          </a:xfrm>
          <a:prstGeom prst="rect">
            <a:avLst/>
          </a:prstGeom>
        </p:spPr>
      </p:pic>
      <p:sp>
        <p:nvSpPr>
          <p:cNvPr id="17" name="Text Placeholder 14">
            <a:extLst>
              <a:ext uri="{FF2B5EF4-FFF2-40B4-BE49-F238E27FC236}">
                <a16:creationId xmlns:a16="http://schemas.microsoft.com/office/drawing/2014/main" id="{EDC7EC9E-A16E-D18D-91F9-86F481DF14F0}"/>
              </a:ext>
            </a:extLst>
          </p:cNvPr>
          <p:cNvSpPr>
            <a:spLocks noGrp="1"/>
          </p:cNvSpPr>
          <p:nvPr>
            <p:ph type="body" sz="quarter" idx="10" hasCustomPrompt="1"/>
          </p:nvPr>
        </p:nvSpPr>
        <p:spPr>
          <a:xfrm>
            <a:off x="380590" y="387703"/>
            <a:ext cx="5072063" cy="252413"/>
          </a:xfrm>
          <a:prstGeom prst="rect">
            <a:avLst/>
          </a:prstGeom>
        </p:spPr>
        <p:txBody>
          <a:bodyPr/>
          <a:lstStyle>
            <a:lvl1pPr marL="0" indent="0">
              <a:buNone/>
              <a:defRPr sz="1200" b="1" i="0">
                <a:solidFill>
                  <a:srgbClr val="00A06E"/>
                </a:solidFill>
                <a:latin typeface="Roboto" panose="02000000000000000000" pitchFamily="2" charset="0"/>
                <a:ea typeface="Roboto" panose="02000000000000000000" pitchFamily="2" charset="0"/>
              </a:defRPr>
            </a:lvl1pPr>
          </a:lstStyle>
          <a:p>
            <a:pPr lvl="0"/>
            <a:r>
              <a:rPr lang="en-GB"/>
              <a:t>Insert text – Roboto Bold 12pt</a:t>
            </a:r>
          </a:p>
        </p:txBody>
      </p:sp>
      <p:sp>
        <p:nvSpPr>
          <p:cNvPr id="18" name="Text Placeholder 14">
            <a:extLst>
              <a:ext uri="{FF2B5EF4-FFF2-40B4-BE49-F238E27FC236}">
                <a16:creationId xmlns:a16="http://schemas.microsoft.com/office/drawing/2014/main" id="{8E2F2DD7-43FF-B818-59B8-D5CA9D780247}"/>
              </a:ext>
            </a:extLst>
          </p:cNvPr>
          <p:cNvSpPr>
            <a:spLocks noGrp="1"/>
          </p:cNvSpPr>
          <p:nvPr>
            <p:ph type="body" sz="quarter" idx="11" hasCustomPrompt="1"/>
          </p:nvPr>
        </p:nvSpPr>
        <p:spPr>
          <a:xfrm>
            <a:off x="374944" y="746399"/>
            <a:ext cx="6178870" cy="489674"/>
          </a:xfrm>
          <a:prstGeom prst="rect">
            <a:avLst/>
          </a:prstGeom>
        </p:spPr>
        <p:txBody>
          <a:bodyPr/>
          <a:lstStyle>
            <a:lvl1pPr marL="0" indent="0">
              <a:lnSpc>
                <a:spcPct val="100000"/>
              </a:lnSpc>
              <a:buNone/>
              <a:defRPr sz="2400" b="0" i="0">
                <a:solidFill>
                  <a:srgbClr val="00A06E"/>
                </a:solidFill>
                <a:latin typeface="Roboto Slab Light" pitchFamily="2" charset="0"/>
                <a:ea typeface="Roboto Slab Light" pitchFamily="2" charset="0"/>
              </a:defRPr>
            </a:lvl1pPr>
          </a:lstStyle>
          <a:p>
            <a:pPr lvl="0"/>
            <a:r>
              <a:rPr lang="en-GB"/>
              <a:t>Insert title – Roboto Slab Light 24pt</a:t>
            </a:r>
          </a:p>
        </p:txBody>
      </p:sp>
      <p:sp>
        <p:nvSpPr>
          <p:cNvPr id="19" name="Text Placeholder 14">
            <a:extLst>
              <a:ext uri="{FF2B5EF4-FFF2-40B4-BE49-F238E27FC236}">
                <a16:creationId xmlns:a16="http://schemas.microsoft.com/office/drawing/2014/main" id="{F471AC3B-DEBE-6AAD-0A7A-2824164B2A47}"/>
              </a:ext>
            </a:extLst>
          </p:cNvPr>
          <p:cNvSpPr>
            <a:spLocks noGrp="1"/>
          </p:cNvSpPr>
          <p:nvPr>
            <p:ph type="body" sz="quarter" idx="12" hasCustomPrompt="1"/>
          </p:nvPr>
        </p:nvSpPr>
        <p:spPr>
          <a:xfrm>
            <a:off x="380590" y="1393463"/>
            <a:ext cx="5534788" cy="4232046"/>
          </a:xfrm>
          <a:prstGeom prst="rect">
            <a:avLst/>
          </a:prstGeom>
        </p:spPr>
        <p:txBody>
          <a:bodyPr/>
          <a:lstStyle>
            <a:lvl1pPr marL="285750" indent="-285750">
              <a:buFont typeface="Arial" panose="020B0604020202020204" pitchFamily="34" charset="0"/>
              <a:buChar char="•"/>
              <a:defRPr sz="1800" b="0" i="0">
                <a:solidFill>
                  <a:srgbClr val="063532"/>
                </a:solidFill>
                <a:latin typeface="Roboto" panose="02000000000000000000" pitchFamily="2" charset="0"/>
                <a:ea typeface="Roboto" panose="02000000000000000000" pitchFamily="2" charset="0"/>
              </a:defRPr>
            </a:lvl1pPr>
          </a:lstStyle>
          <a:p>
            <a:pPr lvl="0"/>
            <a:r>
              <a:rPr lang="en-GB"/>
              <a:t>Insert text – Roboto Regular 18pt</a:t>
            </a:r>
          </a:p>
        </p:txBody>
      </p:sp>
      <p:sp>
        <p:nvSpPr>
          <p:cNvPr id="14" name="Picture Placeholder 12">
            <a:extLst>
              <a:ext uri="{FF2B5EF4-FFF2-40B4-BE49-F238E27FC236}">
                <a16:creationId xmlns:a16="http://schemas.microsoft.com/office/drawing/2014/main" id="{16C43CA3-FCA5-5332-A6F8-E42F9C0D836A}"/>
              </a:ext>
            </a:extLst>
          </p:cNvPr>
          <p:cNvSpPr>
            <a:spLocks noGrp="1"/>
          </p:cNvSpPr>
          <p:nvPr>
            <p:ph type="pic" sz="quarter" idx="13" hasCustomPrompt="1"/>
          </p:nvPr>
        </p:nvSpPr>
        <p:spPr>
          <a:xfrm>
            <a:off x="7262813" y="0"/>
            <a:ext cx="4929187" cy="2974975"/>
          </a:xfrm>
          <a:prstGeom prst="rect">
            <a:avLst/>
          </a:prstGeom>
        </p:spPr>
        <p:txBody>
          <a:bodyPr/>
          <a:lstStyle>
            <a:lvl1pPr marL="0" indent="0">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image</a:t>
            </a:r>
          </a:p>
          <a:p>
            <a:endParaRPr lang="en-US"/>
          </a:p>
        </p:txBody>
      </p:sp>
    </p:spTree>
    <p:extLst>
      <p:ext uri="{BB962C8B-B14F-4D97-AF65-F5344CB8AC3E}">
        <p14:creationId xmlns:p14="http://schemas.microsoft.com/office/powerpoint/2010/main" val="2076081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83F1A-A06E-CF18-FBA5-66EAC35E4E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00AB968-0DB1-A282-E85D-7073C44C32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38E222B-A761-4138-B6B4-53CC16065426}"/>
              </a:ext>
            </a:extLst>
          </p:cNvPr>
          <p:cNvSpPr>
            <a:spLocks noGrp="1"/>
          </p:cNvSpPr>
          <p:nvPr>
            <p:ph type="dt" sz="half" idx="10"/>
          </p:nvPr>
        </p:nvSpPr>
        <p:spPr/>
        <p:txBody>
          <a:bodyPr/>
          <a:lstStyle/>
          <a:p>
            <a:fld id="{BAA43D0C-3D62-425C-86AF-C1E245A316E5}" type="datetimeFigureOut">
              <a:rPr lang="en-GB" smtClean="0"/>
              <a:t>02/07/2025</a:t>
            </a:fld>
            <a:endParaRPr lang="en-GB"/>
          </a:p>
        </p:txBody>
      </p:sp>
      <p:sp>
        <p:nvSpPr>
          <p:cNvPr id="5" name="Footer Placeholder 4">
            <a:extLst>
              <a:ext uri="{FF2B5EF4-FFF2-40B4-BE49-F238E27FC236}">
                <a16:creationId xmlns:a16="http://schemas.microsoft.com/office/drawing/2014/main" id="{492D9C02-0A38-5BF2-086A-96F82899E5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A8F350-A355-C2EC-B2B7-FCDFC8489520}"/>
              </a:ext>
            </a:extLst>
          </p:cNvPr>
          <p:cNvSpPr>
            <a:spLocks noGrp="1"/>
          </p:cNvSpPr>
          <p:nvPr>
            <p:ph type="sldNum" sz="quarter" idx="12"/>
          </p:nvPr>
        </p:nvSpPr>
        <p:spPr/>
        <p:txBody>
          <a:bodyPr/>
          <a:lstStyle/>
          <a:p>
            <a:fld id="{266E9C3C-4358-4B79-B17E-66D66BCA6B28}" type="slidenum">
              <a:rPr lang="en-GB" smtClean="0"/>
              <a:t>‹#›</a:t>
            </a:fld>
            <a:endParaRPr lang="en-GB"/>
          </a:p>
        </p:txBody>
      </p:sp>
    </p:spTree>
    <p:extLst>
      <p:ext uri="{BB962C8B-B14F-4D97-AF65-F5344CB8AC3E}">
        <p14:creationId xmlns:p14="http://schemas.microsoft.com/office/powerpoint/2010/main" val="1358222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theme" Target="../theme/theme2.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rgbClr val="063532"/>
                </a:solidFill>
                <a:latin typeface="+mn-lt"/>
              </a:defRPr>
            </a:lvl1pPr>
          </a:lstStyle>
          <a:p>
            <a:pPr>
              <a:defRPr/>
            </a:pPr>
            <a:fld id="{9BB99B55-2273-4138-AFA9-C2FF7C946644}" type="datetimeFigureOut">
              <a:rPr lang="en-GB"/>
              <a:pPr>
                <a:defRPr/>
              </a:pPr>
              <a:t>02/07/2025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063532"/>
                </a:solidFill>
                <a:latin typeface="+mn-lt"/>
              </a:defRPr>
            </a:lvl1pPr>
          </a:lstStyle>
          <a:p>
            <a:pPr>
              <a:defRPr/>
            </a:pPr>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rgbClr val="063532"/>
                </a:solidFill>
                <a:latin typeface="+mn-lt"/>
              </a:defRPr>
            </a:lvl1pPr>
          </a:lstStyle>
          <a:p>
            <a:pPr>
              <a:defRPr/>
            </a:pPr>
            <a:fld id="{A36F4827-FD58-49CB-BF7A-F8EDFEB30A42}"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4" r:id="rId3"/>
    <p:sldLayoutId id="2147483665" r:id="rId4"/>
    <p:sldLayoutId id="2147483666" r:id="rId5"/>
    <p:sldLayoutId id="2147483692" r:id="rId6"/>
    <p:sldLayoutId id="2147483693" r:id="rId7"/>
    <p:sldLayoutId id="2147483694" r:id="rId8"/>
  </p:sldLayoutIdLst>
  <p:txStyles>
    <p:titleStyle>
      <a:lvl1pPr algn="l" rtl="0" eaLnBrk="1" fontAlgn="base" hangingPunct="1">
        <a:lnSpc>
          <a:spcPct val="90000"/>
        </a:lnSpc>
        <a:spcBef>
          <a:spcPct val="0"/>
        </a:spcBef>
        <a:spcAft>
          <a:spcPct val="0"/>
        </a:spcAft>
        <a:defRPr sz="4400" kern="1200">
          <a:solidFill>
            <a:srgbClr val="063532"/>
          </a:solidFill>
          <a:latin typeface="+mj-lt"/>
          <a:ea typeface="+mj-ea"/>
          <a:cs typeface="+mj-cs"/>
        </a:defRPr>
      </a:lvl1pPr>
      <a:lvl2pPr algn="l" rtl="0" eaLnBrk="1" fontAlgn="base" hangingPunct="1">
        <a:lnSpc>
          <a:spcPct val="90000"/>
        </a:lnSpc>
        <a:spcBef>
          <a:spcPct val="0"/>
        </a:spcBef>
        <a:spcAft>
          <a:spcPct val="0"/>
        </a:spcAft>
        <a:defRPr sz="4400">
          <a:solidFill>
            <a:srgbClr val="063532"/>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rgbClr val="063532"/>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rgbClr val="063532"/>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rgbClr val="063532"/>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rgbClr val="063532"/>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rgbClr val="063532"/>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rgbClr val="063532"/>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rgbClr val="063532"/>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rgbClr val="063532"/>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rgbClr val="063532"/>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063532"/>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063532"/>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06353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FE61A8-45C9-38FC-C314-8E25772A51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1836164-60A7-0909-B1F3-8B6BC5287D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35805D-9ABC-A5D2-6679-39B4EEF5B6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6C03134-8F76-45BE-A392-0DBC0582DF20}" type="datetimeFigureOut">
              <a:rPr lang="en-GB" smtClean="0"/>
              <a:pPr>
                <a:defRPr/>
              </a:pPr>
              <a:t>02/07/2025</a:t>
            </a:fld>
            <a:endParaRPr lang="en-GB"/>
          </a:p>
        </p:txBody>
      </p:sp>
      <p:sp>
        <p:nvSpPr>
          <p:cNvPr id="5" name="Footer Placeholder 4">
            <a:extLst>
              <a:ext uri="{FF2B5EF4-FFF2-40B4-BE49-F238E27FC236}">
                <a16:creationId xmlns:a16="http://schemas.microsoft.com/office/drawing/2014/main" id="{2133138C-D04D-66CD-91DD-67EDA023DC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111E6A76-A574-0F05-CC2F-4FD3C7C9D3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1E24964-0E10-4C2A-B65A-2AED09028138}" type="slidenum">
              <a:rPr lang="en-GB" smtClean="0"/>
              <a:pPr>
                <a:defRPr/>
              </a:pPr>
              <a:t>‹#›</a:t>
            </a:fld>
            <a:endParaRPr lang="en-GB"/>
          </a:p>
        </p:txBody>
      </p:sp>
    </p:spTree>
    <p:extLst>
      <p:ext uri="{BB962C8B-B14F-4D97-AF65-F5344CB8AC3E}">
        <p14:creationId xmlns:p14="http://schemas.microsoft.com/office/powerpoint/2010/main" val="93205237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25.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hyperlink" Target="https://www.roehampton.ac.uk/applying/offers/ite-at-roehampton/pgce-primary/" TargetMode="External"/><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hyperlink" Target="https://www.creative-calendars.com/list-template/" TargetMode="External"/><Relationship Id="rId2" Type="http://schemas.openxmlformats.org/officeDocument/2006/relationships/image" Target="../media/image35.jpe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 Id="rId5" Type="http://schemas.openxmlformats.org/officeDocument/2006/relationships/hyperlink" Target="https://www.roehampton.ac.uk/applying/offers/ite-at-roehampton/academic-writing-guidance/" TargetMode="External"/><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mailto:Pablo.mayorga@roehampton.ac.uk" TargetMode="External"/><Relationship Id="rId7" Type="http://schemas.openxmlformats.org/officeDocument/2006/relationships/image" Target="../media/image26.png"/><Relationship Id="rId2" Type="http://schemas.openxmlformats.org/officeDocument/2006/relationships/hyperlink" Target="mailto:s.laird@Roehampton.ac.uk" TargetMode="External"/><Relationship Id="rId1" Type="http://schemas.openxmlformats.org/officeDocument/2006/relationships/slideLayout" Target="../slideLayouts/slideLayout20.xml"/><Relationship Id="rId6" Type="http://schemas.openxmlformats.org/officeDocument/2006/relationships/hyperlink" Target="mailto:pgprimary@roehampton.ac.uk" TargetMode="External"/><Relationship Id="rId5" Type="http://schemas.openxmlformats.org/officeDocument/2006/relationships/hyperlink" Target="mailto:Teachertraining@roehampton.ac.uk" TargetMode="External"/><Relationship Id="rId4" Type="http://schemas.openxmlformats.org/officeDocument/2006/relationships/hyperlink" Target="mailto:Sarah.leonard@roehampton.ac.uk"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getintoteaching.education.gov.uk/" TargetMode="External"/><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blocks&#10;&#10;Description automatically generated">
            <a:extLst>
              <a:ext uri="{FF2B5EF4-FFF2-40B4-BE49-F238E27FC236}">
                <a16:creationId xmlns:a16="http://schemas.microsoft.com/office/drawing/2014/main" id="{110B2B06-D789-0BB0-5154-C09B83B0C5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TextBox 20">
            <a:extLst>
              <a:ext uri="{FF2B5EF4-FFF2-40B4-BE49-F238E27FC236}">
                <a16:creationId xmlns:a16="http://schemas.microsoft.com/office/drawing/2014/main" id="{EAAA6E04-0D31-43C3-AFA6-44B9DE2C0665}"/>
              </a:ext>
            </a:extLst>
          </p:cNvPr>
          <p:cNvSpPr txBox="1"/>
          <p:nvPr/>
        </p:nvSpPr>
        <p:spPr>
          <a:xfrm>
            <a:off x="748397" y="943293"/>
            <a:ext cx="617887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63532"/>
                </a:solidFill>
                <a:effectLst/>
                <a:uLnTx/>
                <a:uFillTx/>
                <a:latin typeface="Gill Sans Nova Light" panose="020B0302020104020203" pitchFamily="34" charset="0"/>
                <a:ea typeface="Roboto Light" panose="02000000000000000000" pitchFamily="2" charset="0"/>
                <a:cs typeface="+mn-cs"/>
              </a:rPr>
              <a:t>School of Education</a:t>
            </a:r>
          </a:p>
        </p:txBody>
      </p:sp>
      <p:sp>
        <p:nvSpPr>
          <p:cNvPr id="16" name="TextBox 15">
            <a:extLst>
              <a:ext uri="{FF2B5EF4-FFF2-40B4-BE49-F238E27FC236}">
                <a16:creationId xmlns:a16="http://schemas.microsoft.com/office/drawing/2014/main" id="{395058AA-319C-A9D2-24C8-DFE21F823C58}"/>
              </a:ext>
            </a:extLst>
          </p:cNvPr>
          <p:cNvSpPr txBox="1"/>
          <p:nvPr/>
        </p:nvSpPr>
        <p:spPr>
          <a:xfrm>
            <a:off x="702300" y="4503118"/>
            <a:ext cx="617887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63532"/>
                </a:solidFill>
                <a:effectLst/>
                <a:uLnTx/>
                <a:uFillTx/>
                <a:latin typeface="Calibri" panose="020F0502020204030204"/>
                <a:ea typeface="Roboto Slab Light"/>
                <a:cs typeface="Roboto Slab Light"/>
              </a:rPr>
              <a:t>Steph Laird</a:t>
            </a:r>
            <a:endParaRPr kumimoji="0" lang="en-US" sz="2200" b="0" i="0" u="none" strike="noStrike" kern="1200" cap="none" spc="0" normalizeH="0" baseline="0" noProof="0">
              <a:ln>
                <a:noFill/>
              </a:ln>
              <a:solidFill>
                <a:srgbClr val="063532"/>
              </a:solidFill>
              <a:effectLst/>
              <a:uLnTx/>
              <a:uFillTx/>
              <a:latin typeface="Calibri" panose="020F0502020204030204"/>
              <a:ea typeface="Roboto Slab Light" pitchFamily="2" charset="0"/>
              <a:cs typeface="Roboto Slab Light"/>
            </a:endParaRPr>
          </a:p>
          <a:p>
            <a:pPr eaLnBrk="0" fontAlgn="base" hangingPunct="0">
              <a:spcBef>
                <a:spcPct val="0"/>
              </a:spcBef>
              <a:spcAft>
                <a:spcPct val="0"/>
              </a:spcAft>
              <a:defRPr/>
            </a:pPr>
            <a:r>
              <a:rPr kumimoji="0" lang="en-US" sz="2200" b="0" i="0" u="none" strike="noStrike" kern="1200" cap="none" spc="0" normalizeH="0" baseline="0" noProof="0">
                <a:ln>
                  <a:noFill/>
                </a:ln>
                <a:solidFill>
                  <a:srgbClr val="063532"/>
                </a:solidFill>
                <a:effectLst/>
                <a:uLnTx/>
                <a:uFillTx/>
                <a:latin typeface="Calibri" panose="020F0502020204030204"/>
                <a:ea typeface="Roboto Slab Light"/>
                <a:cs typeface="Roboto Slab Light"/>
              </a:rPr>
              <a:t>PGCE Primary </a:t>
            </a:r>
            <a:r>
              <a:rPr kumimoji="0" lang="en-US" sz="2200" b="0" i="0" u="none" strike="noStrike" kern="1200" cap="none" spc="0" normalizeH="0" baseline="0" noProof="0" err="1">
                <a:ln>
                  <a:noFill/>
                </a:ln>
                <a:solidFill>
                  <a:srgbClr val="063532"/>
                </a:solidFill>
                <a:effectLst/>
                <a:uLnTx/>
                <a:uFillTx/>
                <a:latin typeface="Calibri" panose="020F0502020204030204"/>
                <a:ea typeface="Roboto Slab Light"/>
                <a:cs typeface="Roboto Slab Light"/>
              </a:rPr>
              <a:t>Programme</a:t>
            </a:r>
            <a:r>
              <a:rPr kumimoji="0" lang="en-US" sz="2200" b="0" i="0" u="none" strike="noStrike" kern="1200" cap="none" spc="0" normalizeH="0" baseline="0" noProof="0">
                <a:ln>
                  <a:noFill/>
                </a:ln>
                <a:solidFill>
                  <a:srgbClr val="063532"/>
                </a:solidFill>
                <a:effectLst/>
                <a:uLnTx/>
                <a:uFillTx/>
                <a:latin typeface="Calibri" panose="020F0502020204030204"/>
                <a:ea typeface="Roboto Slab Light"/>
                <a:cs typeface="Roboto Slab Light"/>
              </a:rPr>
              <a:t> Leader </a:t>
            </a:r>
            <a:endParaRPr kumimoji="0" lang="en-US" sz="2200" b="0" i="0" u="none" strike="noStrike" kern="1200" cap="none" spc="0" normalizeH="0" baseline="0" noProof="0">
              <a:ln>
                <a:noFill/>
              </a:ln>
              <a:solidFill>
                <a:srgbClr val="063532"/>
              </a:solidFill>
              <a:effectLst/>
              <a:uLnTx/>
              <a:uFillTx/>
              <a:latin typeface="Calibri" panose="020F0502020204030204"/>
              <a:ea typeface="Roboto Slab Light" pitchFamily="2" charset="0"/>
              <a:cs typeface="Roboto Slab Light"/>
            </a:endParaRPr>
          </a:p>
        </p:txBody>
      </p:sp>
      <p:sp>
        <p:nvSpPr>
          <p:cNvPr id="11" name="TextBox 10">
            <a:extLst>
              <a:ext uri="{FF2B5EF4-FFF2-40B4-BE49-F238E27FC236}">
                <a16:creationId xmlns:a16="http://schemas.microsoft.com/office/drawing/2014/main" id="{CB6F772E-4623-B3E5-8D19-28DD2B657F1A}"/>
              </a:ext>
            </a:extLst>
          </p:cNvPr>
          <p:cNvSpPr txBox="1"/>
          <p:nvPr/>
        </p:nvSpPr>
        <p:spPr>
          <a:xfrm>
            <a:off x="381835" y="1390844"/>
            <a:ext cx="5737488" cy="1200329"/>
          </a:xfrm>
          <a:prstGeom prst="rect">
            <a:avLst/>
          </a:prstGeom>
          <a:noFill/>
        </p:spPr>
        <p:txBody>
          <a:bodyPr wrap="square" lIns="91440" tIns="45720" rIns="91440" bIns="45720" rtlCol="0" anchor="t">
            <a:spAutoFit/>
          </a:bodyPr>
          <a:lstStyle/>
          <a:p>
            <a:pPr eaLnBrk="0" fontAlgn="base" hangingPunct="0">
              <a:spcBef>
                <a:spcPct val="0"/>
              </a:spcBef>
              <a:spcAft>
                <a:spcPct val="0"/>
              </a:spcAft>
              <a:defRPr/>
            </a:pPr>
            <a:r>
              <a:rPr kumimoji="0" lang="en-GB" sz="3600" b="0" i="0" u="none" strike="noStrike" kern="1200" cap="none" spc="0" normalizeH="0" baseline="0" noProof="0">
                <a:ln>
                  <a:noFill/>
                </a:ln>
                <a:solidFill>
                  <a:srgbClr val="063532"/>
                </a:solidFill>
                <a:effectLst/>
                <a:uLnTx/>
                <a:uFillTx/>
                <a:latin typeface="Gill Sans Nova"/>
                <a:ea typeface="Roboto Slab Light"/>
                <a:cs typeface="Roboto Slab Light"/>
              </a:rPr>
              <a:t>PGCE </a:t>
            </a:r>
            <a:r>
              <a:rPr lang="en-GB" sz="3600">
                <a:solidFill>
                  <a:srgbClr val="063532"/>
                </a:solidFill>
                <a:latin typeface="Gill Sans Nova"/>
                <a:ea typeface="Roboto Slab Light"/>
                <a:cs typeface="Roboto Slab Light"/>
              </a:rPr>
              <a:t>Primary Education</a:t>
            </a:r>
            <a:r>
              <a:rPr kumimoji="0" lang="en-GB" sz="3600" b="0" i="0" u="none" strike="noStrike" kern="1200" cap="none" spc="0" normalizeH="0" baseline="0" noProof="0">
                <a:ln>
                  <a:noFill/>
                </a:ln>
                <a:solidFill>
                  <a:srgbClr val="063532"/>
                </a:solidFill>
                <a:effectLst/>
                <a:uLnTx/>
                <a:uFillTx/>
                <a:latin typeface="Gill Sans Nova"/>
                <a:ea typeface="Roboto Slab Light"/>
                <a:cs typeface="Roboto Slab Light"/>
              </a:rPr>
              <a:t> – Welcome to our Taster Day</a:t>
            </a:r>
            <a:endParaRPr lang="en-US" sz="3600" b="0" i="0" u="none" strike="noStrike" kern="1200" cap="none" spc="0" normalizeH="0" baseline="0" noProof="0">
              <a:ln>
                <a:noFill/>
              </a:ln>
              <a:solidFill>
                <a:prstClr val="black"/>
              </a:solidFill>
              <a:effectLst/>
              <a:uLnTx/>
              <a:uFillTx/>
              <a:latin typeface="Gill Sans Nova"/>
              <a:cs typeface="Calibri"/>
            </a:endParaRPr>
          </a:p>
        </p:txBody>
      </p:sp>
      <p:sp>
        <p:nvSpPr>
          <p:cNvPr id="5" name="Rounded Rectangle 4">
            <a:extLst>
              <a:ext uri="{FF2B5EF4-FFF2-40B4-BE49-F238E27FC236}">
                <a16:creationId xmlns:a16="http://schemas.microsoft.com/office/drawing/2014/main" id="{92F93418-8497-8167-8010-85F7D3811712}"/>
              </a:ext>
            </a:extLst>
          </p:cNvPr>
          <p:cNvSpPr/>
          <p:nvPr/>
        </p:nvSpPr>
        <p:spPr>
          <a:xfrm>
            <a:off x="656626" y="3452429"/>
            <a:ext cx="1424114" cy="872291"/>
          </a:xfrm>
          <a:prstGeom prst="roundRect">
            <a:avLst/>
          </a:prstGeom>
          <a:solidFill>
            <a:srgbClr val="063532"/>
          </a:solidFill>
          <a:ln>
            <a:solidFill>
              <a:srgbClr val="00A06E"/>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ill Sans Nova" panose="020B0602020104020203" pitchFamily="34" charset="0"/>
                <a:ea typeface="Roboto Slab"/>
                <a:cs typeface="Roboto Slab"/>
              </a:rPr>
              <a:t>PGCE</a:t>
            </a:r>
            <a:endParaRPr kumimoji="0" lang="en-US" sz="3200" b="0" i="0" u="none" strike="noStrike" kern="1200" cap="none" spc="0" normalizeH="0" baseline="0" noProof="0">
              <a:ln>
                <a:noFill/>
              </a:ln>
              <a:solidFill>
                <a:prstClr val="white"/>
              </a:solidFill>
              <a:effectLst/>
              <a:uLnTx/>
              <a:uFillTx/>
              <a:latin typeface="Gill Sans Nova" panose="020B0602020104020203" pitchFamily="34" charset="0"/>
              <a:ea typeface="Roboto Slab" pitchFamily="2" charset="0"/>
              <a:cs typeface="Roboto Slab"/>
            </a:endParaRPr>
          </a:p>
        </p:txBody>
      </p:sp>
      <p:sp>
        <p:nvSpPr>
          <p:cNvPr id="2" name="Rectangle 1">
            <a:extLst>
              <a:ext uri="{FF2B5EF4-FFF2-40B4-BE49-F238E27FC236}">
                <a16:creationId xmlns:a16="http://schemas.microsoft.com/office/drawing/2014/main" id="{A1317133-8488-B963-0691-63242F754F36}"/>
              </a:ext>
            </a:extLst>
          </p:cNvPr>
          <p:cNvSpPr/>
          <p:nvPr/>
        </p:nvSpPr>
        <p:spPr>
          <a:xfrm>
            <a:off x="0" y="6007260"/>
            <a:ext cx="12192000" cy="850739"/>
          </a:xfrm>
          <a:prstGeom prst="rect">
            <a:avLst/>
          </a:prstGeom>
          <a:solidFill>
            <a:srgbClr val="063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een and white logo&#10;&#10;Description automatically generated">
            <a:extLst>
              <a:ext uri="{FF2B5EF4-FFF2-40B4-BE49-F238E27FC236}">
                <a16:creationId xmlns:a16="http://schemas.microsoft.com/office/drawing/2014/main" id="{9260856D-87E6-A087-A52A-A943AC3FFC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363" b="7363"/>
          <a:stretch/>
        </p:blipFill>
        <p:spPr>
          <a:xfrm>
            <a:off x="-1" y="6007259"/>
            <a:ext cx="1639229" cy="850739"/>
          </a:xfrm>
          <a:prstGeom prst="rect">
            <a:avLst/>
          </a:prstGeom>
        </p:spPr>
      </p:pic>
      <p:sp>
        <p:nvSpPr>
          <p:cNvPr id="7" name="TextBox 6">
            <a:extLst>
              <a:ext uri="{FF2B5EF4-FFF2-40B4-BE49-F238E27FC236}">
                <a16:creationId xmlns:a16="http://schemas.microsoft.com/office/drawing/2014/main" id="{34AC2AC3-3166-45D0-6AAE-107DEEA34B37}"/>
              </a:ext>
            </a:extLst>
          </p:cNvPr>
          <p:cNvSpPr txBox="1"/>
          <p:nvPr/>
        </p:nvSpPr>
        <p:spPr>
          <a:xfrm>
            <a:off x="5597913" y="6201796"/>
            <a:ext cx="6337610" cy="276999"/>
          </a:xfrm>
          <a:prstGeom prst="rect">
            <a:avLst/>
          </a:prstGeom>
          <a:noFill/>
        </p:spPr>
        <p:txBody>
          <a:bodyPr wrap="square" lIns="91440" tIns="45720" rIns="91440" bIns="45720" rtlCol="0" anchor="t">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Roboto Slab Light" pitchFamily="2" charset="0"/>
                <a:ea typeface="Roboto Slab Light" pitchFamily="2" charset="0"/>
                <a:cs typeface="Roboto Slab"/>
              </a:rPr>
              <a:t>Welcome to the University of Roehampton </a:t>
            </a:r>
          </a:p>
        </p:txBody>
      </p:sp>
      <p:pic>
        <p:nvPicPr>
          <p:cNvPr id="6" name="Picture 2" descr="Image preview">
            <a:extLst>
              <a:ext uri="{FF2B5EF4-FFF2-40B4-BE49-F238E27FC236}">
                <a16:creationId xmlns:a16="http://schemas.microsoft.com/office/drawing/2014/main" id="{EC1E80A2-C25F-EDA4-3D07-3761F6F64B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4097" y="3079003"/>
            <a:ext cx="1424114" cy="1424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913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9CFFAB8-A934-8462-22E6-3615A0971CD3}"/>
              </a:ext>
            </a:extLst>
          </p:cNvPr>
          <p:cNvSpPr>
            <a:spLocks noGrp="1"/>
          </p:cNvSpPr>
          <p:nvPr>
            <p:ph type="body" sz="quarter" idx="10"/>
          </p:nvPr>
        </p:nvSpPr>
        <p:spPr>
          <a:xfrm>
            <a:off x="6785020" y="451203"/>
            <a:ext cx="5072063" cy="252413"/>
          </a:xfrm>
        </p:spPr>
        <p:txBody>
          <a:bodyPr>
            <a:normAutofit lnSpcReduction="10000"/>
          </a:bodyPr>
          <a:lstStyle/>
          <a:p>
            <a:pPr algn="r"/>
            <a:r>
              <a:rPr lang="en-US">
                <a:latin typeface="Roboto"/>
                <a:ea typeface="Roboto"/>
                <a:cs typeface="Roboto"/>
              </a:rPr>
              <a:t>PGCE Primary</a:t>
            </a:r>
            <a:endParaRPr lang="en-US"/>
          </a:p>
        </p:txBody>
      </p:sp>
      <p:sp>
        <p:nvSpPr>
          <p:cNvPr id="4" name="TextBox 3">
            <a:extLst>
              <a:ext uri="{FF2B5EF4-FFF2-40B4-BE49-F238E27FC236}">
                <a16:creationId xmlns:a16="http://schemas.microsoft.com/office/drawing/2014/main" id="{F37ACE24-5B18-CEB4-F8C8-2AF4C06824DB}"/>
              </a:ext>
            </a:extLst>
          </p:cNvPr>
          <p:cNvSpPr txBox="1"/>
          <p:nvPr/>
        </p:nvSpPr>
        <p:spPr>
          <a:xfrm>
            <a:off x="5597913" y="6201796"/>
            <a:ext cx="6337610" cy="276999"/>
          </a:xfrm>
          <a:prstGeom prst="rect">
            <a:avLst/>
          </a:prstGeom>
          <a:noFill/>
        </p:spPr>
        <p:txBody>
          <a:bodyPr wrap="square" lIns="91440" tIns="45720" rIns="91440" bIns="45720" rtlCol="0" anchor="t">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Roboto Slab Light" pitchFamily="2" charset="0"/>
                <a:ea typeface="Roboto Slab Light" pitchFamily="2" charset="0"/>
                <a:cs typeface="Roboto Slab"/>
              </a:rPr>
              <a:t>Welcome to the University of Roehampton </a:t>
            </a:r>
          </a:p>
        </p:txBody>
      </p:sp>
      <p:sp>
        <p:nvSpPr>
          <p:cNvPr id="10" name="Text Placeholder 9">
            <a:extLst>
              <a:ext uri="{FF2B5EF4-FFF2-40B4-BE49-F238E27FC236}">
                <a16:creationId xmlns:a16="http://schemas.microsoft.com/office/drawing/2014/main" id="{6C18F484-C435-850C-19CC-BD7A245BC5F9}"/>
              </a:ext>
            </a:extLst>
          </p:cNvPr>
          <p:cNvSpPr>
            <a:spLocks noGrp="1"/>
          </p:cNvSpPr>
          <p:nvPr>
            <p:ph type="body" sz="quarter" idx="11"/>
          </p:nvPr>
        </p:nvSpPr>
        <p:spPr>
          <a:xfrm>
            <a:off x="551384" y="379205"/>
            <a:ext cx="6768752" cy="1164518"/>
          </a:xfrm>
        </p:spPr>
        <p:txBody>
          <a:bodyPr vert="horz" lIns="91440" tIns="45720" rIns="91440" bIns="45720" rtlCol="0" anchor="t">
            <a:normAutofit/>
          </a:bodyPr>
          <a:lstStyle/>
          <a:p>
            <a:r>
              <a:rPr lang="en-GB" sz="3200" b="1">
                <a:latin typeface="Roboto Slab Light"/>
                <a:ea typeface="Roboto Slab Light"/>
                <a:cs typeface="Roboto Slab Light"/>
              </a:rPr>
              <a:t>Routes into teaching</a:t>
            </a:r>
            <a:endParaRPr lang="en-GB" sz="3200" b="1">
              <a:cs typeface="Roboto Slab Light"/>
            </a:endParaRPr>
          </a:p>
        </p:txBody>
      </p:sp>
      <p:sp>
        <p:nvSpPr>
          <p:cNvPr id="3" name="Subtitle 2">
            <a:extLst>
              <a:ext uri="{FF2B5EF4-FFF2-40B4-BE49-F238E27FC236}">
                <a16:creationId xmlns:a16="http://schemas.microsoft.com/office/drawing/2014/main" id="{656D66AC-0621-49C4-6638-8888F16A1FE1}"/>
              </a:ext>
            </a:extLst>
          </p:cNvPr>
          <p:cNvSpPr txBox="1">
            <a:spLocks/>
          </p:cNvSpPr>
          <p:nvPr/>
        </p:nvSpPr>
        <p:spPr>
          <a:xfrm>
            <a:off x="820783" y="1541342"/>
            <a:ext cx="5717177" cy="3058254"/>
          </a:xfrm>
          <a:prstGeom prst="rect">
            <a:avLst/>
          </a:prstGeom>
        </p:spPr>
        <p:txBody>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rgbClr val="063532"/>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rgbClr val="063532"/>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063532"/>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063532"/>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06353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Ø"/>
            </a:pPr>
            <a:r>
              <a:rPr lang="en-GB" sz="3200"/>
              <a:t>PGCE Core </a:t>
            </a:r>
          </a:p>
          <a:p>
            <a:endParaRPr lang="en-GB" sz="3200"/>
          </a:p>
          <a:p>
            <a:pPr marL="342900" indent="-342900">
              <a:buFont typeface="Wingdings" panose="05000000000000000000" pitchFamily="2" charset="2"/>
              <a:buChar char="Ø"/>
            </a:pPr>
            <a:r>
              <a:rPr lang="en-GB" sz="3200"/>
              <a:t>PGCE Lead Partner</a:t>
            </a:r>
            <a:endParaRPr lang="en-GB" sz="3200">
              <a:ea typeface="Calibri"/>
              <a:cs typeface="Calibri"/>
            </a:endParaRPr>
          </a:p>
          <a:p>
            <a:pPr marL="342900" indent="-342900">
              <a:buFont typeface="Wingdings" panose="05000000000000000000" pitchFamily="2" charset="2"/>
              <a:buChar char="Ø"/>
            </a:pPr>
            <a:endParaRPr lang="en-GB" sz="3200"/>
          </a:p>
          <a:p>
            <a:pPr marL="342900" indent="-342900">
              <a:buFont typeface="Wingdings" panose="05000000000000000000" pitchFamily="2" charset="2"/>
              <a:buChar char="Ø"/>
            </a:pPr>
            <a:r>
              <a:rPr lang="en-GB" sz="3200"/>
              <a:t>PGCE Apprenticeship </a:t>
            </a:r>
            <a:endParaRPr lang="en-GB" sz="3200">
              <a:ea typeface="Calibri"/>
              <a:cs typeface="Calibri"/>
            </a:endParaRPr>
          </a:p>
          <a:p>
            <a:endParaRPr lang="en-GB"/>
          </a:p>
        </p:txBody>
      </p:sp>
      <p:sp>
        <p:nvSpPr>
          <p:cNvPr id="5" name="Oval 4">
            <a:extLst>
              <a:ext uri="{FF2B5EF4-FFF2-40B4-BE49-F238E27FC236}">
                <a16:creationId xmlns:a16="http://schemas.microsoft.com/office/drawing/2014/main" id="{ED08DB92-FA82-B963-E0A7-2005F38027F0}"/>
              </a:ext>
            </a:extLst>
          </p:cNvPr>
          <p:cNvSpPr/>
          <p:nvPr/>
        </p:nvSpPr>
        <p:spPr>
          <a:xfrm>
            <a:off x="4977882" y="113438"/>
            <a:ext cx="5743458" cy="219253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GB" sz="2400"/>
              <a:t>We will now separate into talks for PGCE Primary Core and PGCE Lead Partner and Apprenticeship</a:t>
            </a:r>
          </a:p>
        </p:txBody>
      </p:sp>
      <p:pic>
        <p:nvPicPr>
          <p:cNvPr id="6" name="Picture 5" descr="Board School Slate - Free image on Pixabay">
            <a:extLst>
              <a:ext uri="{FF2B5EF4-FFF2-40B4-BE49-F238E27FC236}">
                <a16:creationId xmlns:a16="http://schemas.microsoft.com/office/drawing/2014/main" id="{F11BC996-2F1E-091E-0587-8449DEB14036}"/>
              </a:ext>
            </a:extLst>
          </p:cNvPr>
          <p:cNvPicPr>
            <a:picLocks noChangeAspect="1"/>
          </p:cNvPicPr>
          <p:nvPr/>
        </p:nvPicPr>
        <p:blipFill>
          <a:blip r:embed="rId2"/>
          <a:stretch>
            <a:fillRect/>
          </a:stretch>
        </p:blipFill>
        <p:spPr>
          <a:xfrm>
            <a:off x="7144121" y="2491740"/>
            <a:ext cx="5028458" cy="3520440"/>
          </a:xfrm>
          <a:prstGeom prst="rect">
            <a:avLst/>
          </a:prstGeom>
        </p:spPr>
      </p:pic>
    </p:spTree>
    <p:extLst>
      <p:ext uri="{BB962C8B-B14F-4D97-AF65-F5344CB8AC3E}">
        <p14:creationId xmlns:p14="http://schemas.microsoft.com/office/powerpoint/2010/main" val="3323792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2F8E8-33CB-A338-4544-5E464E150212}"/>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FF2A5292-77DB-6CC9-3327-D889FF03DA3D}"/>
              </a:ext>
            </a:extLst>
          </p:cNvPr>
          <p:cNvSpPr>
            <a:spLocks noGrp="1"/>
          </p:cNvSpPr>
          <p:nvPr>
            <p:ph type="body" sz="quarter" idx="10"/>
          </p:nvPr>
        </p:nvSpPr>
        <p:spPr>
          <a:xfrm>
            <a:off x="6785020" y="451203"/>
            <a:ext cx="5072063" cy="252413"/>
          </a:xfrm>
        </p:spPr>
        <p:txBody>
          <a:bodyPr>
            <a:normAutofit lnSpcReduction="10000"/>
          </a:bodyPr>
          <a:lstStyle/>
          <a:p>
            <a:pPr algn="r"/>
            <a:r>
              <a:rPr lang="en-US">
                <a:latin typeface="Roboto"/>
                <a:ea typeface="Roboto"/>
                <a:cs typeface="Roboto"/>
              </a:rPr>
              <a:t>PGCE Primary</a:t>
            </a:r>
            <a:endParaRPr lang="en-US"/>
          </a:p>
        </p:txBody>
      </p:sp>
      <p:sp>
        <p:nvSpPr>
          <p:cNvPr id="4" name="TextBox 3">
            <a:extLst>
              <a:ext uri="{FF2B5EF4-FFF2-40B4-BE49-F238E27FC236}">
                <a16:creationId xmlns:a16="http://schemas.microsoft.com/office/drawing/2014/main" id="{1018A805-B572-A5F8-EEA6-0E2F8CCD5450}"/>
              </a:ext>
            </a:extLst>
          </p:cNvPr>
          <p:cNvSpPr txBox="1"/>
          <p:nvPr/>
        </p:nvSpPr>
        <p:spPr>
          <a:xfrm>
            <a:off x="5597913" y="6201796"/>
            <a:ext cx="6337610" cy="276999"/>
          </a:xfrm>
          <a:prstGeom prst="rect">
            <a:avLst/>
          </a:prstGeom>
          <a:noFill/>
        </p:spPr>
        <p:txBody>
          <a:bodyPr wrap="square" lIns="91440" tIns="45720" rIns="91440" bIns="45720" rtlCol="0" anchor="t">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Roboto Slab Light" pitchFamily="2" charset="0"/>
                <a:ea typeface="Roboto Slab Light" pitchFamily="2" charset="0"/>
                <a:cs typeface="Roboto Slab"/>
              </a:rPr>
              <a:t>Welcome to the University of Roehampton </a:t>
            </a:r>
          </a:p>
        </p:txBody>
      </p:sp>
      <p:sp>
        <p:nvSpPr>
          <p:cNvPr id="10" name="Text Placeholder 9">
            <a:extLst>
              <a:ext uri="{FF2B5EF4-FFF2-40B4-BE49-F238E27FC236}">
                <a16:creationId xmlns:a16="http://schemas.microsoft.com/office/drawing/2014/main" id="{E64B9ABE-C86A-DBCB-743B-18F118164353}"/>
              </a:ext>
            </a:extLst>
          </p:cNvPr>
          <p:cNvSpPr>
            <a:spLocks noGrp="1"/>
          </p:cNvSpPr>
          <p:nvPr>
            <p:ph type="body" sz="quarter" idx="11"/>
          </p:nvPr>
        </p:nvSpPr>
        <p:spPr>
          <a:xfrm>
            <a:off x="464298" y="189728"/>
            <a:ext cx="6768752" cy="1164518"/>
          </a:xfrm>
        </p:spPr>
        <p:txBody>
          <a:bodyPr vert="horz" lIns="91440" tIns="45720" rIns="91440" bIns="45720" rtlCol="0" anchor="t">
            <a:normAutofit/>
          </a:bodyPr>
          <a:lstStyle/>
          <a:p>
            <a:r>
              <a:rPr lang="en-GB" sz="3200" b="1">
                <a:latin typeface="Roboto Slab Light"/>
                <a:ea typeface="Roboto Slab Light"/>
                <a:cs typeface="Roboto Slab Light"/>
              </a:rPr>
              <a:t>Who we work with...</a:t>
            </a:r>
            <a:endParaRPr lang="en-GB" sz="3200" b="1">
              <a:cs typeface="Roboto Slab Light"/>
            </a:endParaRPr>
          </a:p>
        </p:txBody>
      </p:sp>
      <p:sp>
        <p:nvSpPr>
          <p:cNvPr id="3" name="Subtitle 2">
            <a:extLst>
              <a:ext uri="{FF2B5EF4-FFF2-40B4-BE49-F238E27FC236}">
                <a16:creationId xmlns:a16="http://schemas.microsoft.com/office/drawing/2014/main" id="{D8ADA87F-D8B6-0ABC-D624-F162DC69E63B}"/>
              </a:ext>
            </a:extLst>
          </p:cNvPr>
          <p:cNvSpPr txBox="1">
            <a:spLocks/>
          </p:cNvSpPr>
          <p:nvPr/>
        </p:nvSpPr>
        <p:spPr>
          <a:xfrm>
            <a:off x="378823" y="954012"/>
            <a:ext cx="5717177" cy="4491847"/>
          </a:xfrm>
          <a:prstGeom prst="rect">
            <a:avLst/>
          </a:prstGeom>
        </p:spPr>
        <p:txBody>
          <a:bodyPr lIns="91440" tIns="45720" rIns="91440" bIns="45720" anchor="t"/>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rgbClr val="063532"/>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rgbClr val="063532"/>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063532"/>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063532"/>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06353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Ø"/>
            </a:pPr>
            <a:r>
              <a:rPr lang="en-GB" sz="3200"/>
              <a:t>WLTTA</a:t>
            </a:r>
          </a:p>
          <a:p>
            <a:pPr marL="342900" indent="-342900">
              <a:buFont typeface="Wingdings" panose="05000000000000000000" pitchFamily="2" charset="2"/>
              <a:buChar char="Ø"/>
            </a:pPr>
            <a:r>
              <a:rPr lang="en-GB" sz="3200">
                <a:ea typeface="Calibri"/>
                <a:cs typeface="Calibri"/>
              </a:rPr>
              <a:t>Teach Wimbledon</a:t>
            </a:r>
          </a:p>
          <a:p>
            <a:pPr marL="342900" indent="-342900">
              <a:buFont typeface="Wingdings" panose="05000000000000000000" pitchFamily="2" charset="2"/>
              <a:buChar char="Ø"/>
            </a:pPr>
            <a:r>
              <a:rPr lang="en-GB" sz="3200">
                <a:ea typeface="Calibri"/>
                <a:cs typeface="Calibri"/>
              </a:rPr>
              <a:t>Wandle Teaching School Hub</a:t>
            </a:r>
          </a:p>
          <a:p>
            <a:pPr marL="342900" indent="-342900">
              <a:buFont typeface="Wingdings" panose="05000000000000000000" pitchFamily="2" charset="2"/>
              <a:buChar char="Ø"/>
            </a:pPr>
            <a:r>
              <a:rPr lang="en-GB" sz="3200">
                <a:ea typeface="Calibri"/>
                <a:cs typeface="Calibri"/>
              </a:rPr>
              <a:t>St John Southworth TSH</a:t>
            </a:r>
          </a:p>
          <a:p>
            <a:pPr marL="342900" indent="-342900">
              <a:buFont typeface="Wingdings" panose="05000000000000000000" pitchFamily="2" charset="2"/>
              <a:buChar char="Ø"/>
            </a:pPr>
            <a:r>
              <a:rPr lang="en-GB" sz="3200">
                <a:ea typeface="Calibri"/>
                <a:cs typeface="Calibri"/>
              </a:rPr>
              <a:t>London South TSH</a:t>
            </a:r>
          </a:p>
          <a:p>
            <a:pPr marL="342900" indent="-342900">
              <a:buFont typeface="Wingdings" panose="05000000000000000000" pitchFamily="2" charset="2"/>
              <a:buChar char="Ø"/>
            </a:pPr>
            <a:r>
              <a:rPr lang="en-GB" sz="3200">
                <a:ea typeface="Calibri"/>
                <a:cs typeface="Calibri"/>
              </a:rPr>
              <a:t>Dunraven – Sharing Excellence</a:t>
            </a:r>
          </a:p>
          <a:p>
            <a:pPr marL="342900" indent="-342900">
              <a:buFont typeface="Wingdings" panose="05000000000000000000" pitchFamily="2" charset="2"/>
              <a:buChar char="Ø"/>
            </a:pPr>
            <a:r>
              <a:rPr lang="en-GB" sz="3200">
                <a:ea typeface="Calibri"/>
                <a:cs typeface="Calibri"/>
              </a:rPr>
              <a:t>South East Learning Alliance</a:t>
            </a:r>
          </a:p>
          <a:p>
            <a:pPr marL="342900" indent="-342900">
              <a:buFont typeface="Wingdings" panose="05000000000000000000" pitchFamily="2" charset="2"/>
              <a:buChar char="Ø"/>
            </a:pPr>
            <a:r>
              <a:rPr lang="en-GB" sz="3200">
                <a:ea typeface="Calibri"/>
                <a:cs typeface="Calibri"/>
              </a:rPr>
              <a:t>PACE</a:t>
            </a:r>
          </a:p>
          <a:p>
            <a:pPr marL="342900" indent="-342900">
              <a:buFont typeface="Wingdings" panose="05000000000000000000" pitchFamily="2" charset="2"/>
              <a:buChar char="Ø"/>
            </a:pPr>
            <a:r>
              <a:rPr lang="en-GB" sz="3200">
                <a:ea typeface="Calibri"/>
                <a:cs typeface="Calibri"/>
              </a:rPr>
              <a:t>Avenue Primary Academy</a:t>
            </a:r>
          </a:p>
          <a:p>
            <a:pPr marL="342900" indent="-342900">
              <a:buFont typeface="Wingdings" panose="05000000000000000000" pitchFamily="2" charset="2"/>
              <a:buChar char="Ø"/>
            </a:pPr>
            <a:endParaRPr lang="en-GB"/>
          </a:p>
          <a:p>
            <a:pPr marL="342900" indent="-342900">
              <a:buFont typeface="Wingdings" panose="05000000000000000000" pitchFamily="2" charset="2"/>
              <a:buChar char="Ø"/>
            </a:pPr>
            <a:endParaRPr lang="en-GB" sz="3200">
              <a:ea typeface="Calibri"/>
              <a:cs typeface="Calibri"/>
            </a:endParaRPr>
          </a:p>
          <a:p>
            <a:endParaRPr lang="en-GB" sz="3200"/>
          </a:p>
          <a:p>
            <a:pPr marL="342900" indent="-342900">
              <a:buFont typeface="Wingdings" panose="05000000000000000000" pitchFamily="2" charset="2"/>
              <a:buChar char="Ø"/>
            </a:pPr>
            <a:r>
              <a:rPr lang="en-GB" sz="3200"/>
              <a:t>PGCE Lead </a:t>
            </a:r>
            <a:r>
              <a:rPr lang="en-GB" sz="3200" err="1"/>
              <a:t>Partn</a:t>
            </a:r>
            <a:endParaRPr lang="en-GB" sz="3200" err="1">
              <a:ea typeface="Calibri"/>
              <a:cs typeface="Calibri"/>
            </a:endParaRPr>
          </a:p>
          <a:p>
            <a:endParaRPr lang="en-GB">
              <a:ea typeface="Calibri" panose="020F0502020204030204"/>
              <a:cs typeface="Calibri" panose="020F0502020204030204"/>
            </a:endParaRPr>
          </a:p>
        </p:txBody>
      </p:sp>
      <p:pic>
        <p:nvPicPr>
          <p:cNvPr id="5" name="Picture 4" descr="Skydivers make a formation above the clouds">
            <a:extLst>
              <a:ext uri="{FF2B5EF4-FFF2-40B4-BE49-F238E27FC236}">
                <a16:creationId xmlns:a16="http://schemas.microsoft.com/office/drawing/2014/main" id="{11783DBC-95FC-4208-4134-9F34599E7C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7312" y="1615721"/>
            <a:ext cx="5578211" cy="3565879"/>
          </a:xfrm>
          <a:prstGeom prst="rect">
            <a:avLst/>
          </a:prstGeom>
        </p:spPr>
      </p:pic>
    </p:spTree>
    <p:extLst>
      <p:ext uri="{BB962C8B-B14F-4D97-AF65-F5344CB8AC3E}">
        <p14:creationId xmlns:p14="http://schemas.microsoft.com/office/powerpoint/2010/main" val="3276917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9CFFAB8-A934-8462-22E6-3615A0971CD3}"/>
              </a:ext>
            </a:extLst>
          </p:cNvPr>
          <p:cNvSpPr>
            <a:spLocks noGrp="1"/>
          </p:cNvSpPr>
          <p:nvPr>
            <p:ph type="body" sz="quarter" idx="10"/>
          </p:nvPr>
        </p:nvSpPr>
        <p:spPr>
          <a:xfrm>
            <a:off x="6785020" y="451203"/>
            <a:ext cx="5072063" cy="252413"/>
          </a:xfrm>
        </p:spPr>
        <p:txBody>
          <a:bodyPr>
            <a:normAutofit lnSpcReduction="10000"/>
          </a:bodyPr>
          <a:lstStyle/>
          <a:p>
            <a:pPr algn="r"/>
            <a:r>
              <a:rPr lang="en-US">
                <a:latin typeface="Roboto"/>
                <a:ea typeface="Roboto"/>
                <a:cs typeface="Roboto"/>
              </a:rPr>
              <a:t>PGCE Primary</a:t>
            </a:r>
            <a:endParaRPr lang="en-US"/>
          </a:p>
        </p:txBody>
      </p:sp>
      <p:sp>
        <p:nvSpPr>
          <p:cNvPr id="4" name="TextBox 3">
            <a:extLst>
              <a:ext uri="{FF2B5EF4-FFF2-40B4-BE49-F238E27FC236}">
                <a16:creationId xmlns:a16="http://schemas.microsoft.com/office/drawing/2014/main" id="{F37ACE24-5B18-CEB4-F8C8-2AF4C06824DB}"/>
              </a:ext>
            </a:extLst>
          </p:cNvPr>
          <p:cNvSpPr txBox="1"/>
          <p:nvPr/>
        </p:nvSpPr>
        <p:spPr>
          <a:xfrm>
            <a:off x="5597913" y="6201796"/>
            <a:ext cx="6337610" cy="276999"/>
          </a:xfrm>
          <a:prstGeom prst="rect">
            <a:avLst/>
          </a:prstGeom>
          <a:noFill/>
        </p:spPr>
        <p:txBody>
          <a:bodyPr wrap="square" lIns="91440" tIns="45720" rIns="91440" bIns="45720" rtlCol="0" anchor="t">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Roboto Slab Light" pitchFamily="2" charset="0"/>
                <a:ea typeface="Roboto Slab Light" pitchFamily="2" charset="0"/>
                <a:cs typeface="Roboto Slab"/>
              </a:rPr>
              <a:t>Welcome to the University of Roehampton </a:t>
            </a:r>
          </a:p>
        </p:txBody>
      </p:sp>
      <p:sp>
        <p:nvSpPr>
          <p:cNvPr id="10" name="Text Placeholder 9">
            <a:extLst>
              <a:ext uri="{FF2B5EF4-FFF2-40B4-BE49-F238E27FC236}">
                <a16:creationId xmlns:a16="http://schemas.microsoft.com/office/drawing/2014/main" id="{6C18F484-C435-850C-19CC-BD7A245BC5F9}"/>
              </a:ext>
            </a:extLst>
          </p:cNvPr>
          <p:cNvSpPr>
            <a:spLocks noGrp="1"/>
          </p:cNvSpPr>
          <p:nvPr>
            <p:ph type="body" sz="quarter" idx="11"/>
          </p:nvPr>
        </p:nvSpPr>
        <p:spPr>
          <a:xfrm>
            <a:off x="551384" y="379205"/>
            <a:ext cx="6768752" cy="1164518"/>
          </a:xfrm>
        </p:spPr>
        <p:txBody>
          <a:bodyPr/>
          <a:lstStyle/>
          <a:p>
            <a:r>
              <a:rPr lang="en-GB" b="1"/>
              <a:t>Pre-course Welcome and Information pages</a:t>
            </a:r>
          </a:p>
        </p:txBody>
      </p:sp>
      <p:sp>
        <p:nvSpPr>
          <p:cNvPr id="11" name="Content Placeholder 2">
            <a:extLst>
              <a:ext uri="{FF2B5EF4-FFF2-40B4-BE49-F238E27FC236}">
                <a16:creationId xmlns:a16="http://schemas.microsoft.com/office/drawing/2014/main" id="{6C0811D4-4084-823F-E6C1-F5A1A68D67D7}"/>
              </a:ext>
            </a:extLst>
          </p:cNvPr>
          <p:cNvSpPr txBox="1">
            <a:spLocks/>
          </p:cNvSpPr>
          <p:nvPr/>
        </p:nvSpPr>
        <p:spPr>
          <a:xfrm>
            <a:off x="666645" y="2051028"/>
            <a:ext cx="4752528" cy="313547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tabLst/>
              <a:defRPr/>
            </a:pPr>
            <a:endParaRPr lang="en-GB" sz="24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Items to read and download:</a:t>
            </a:r>
            <a:endParaRPr lang="en-GB" sz="24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228600" marR="0" lvl="0" indent="-228600" algn="l" defTabSz="914400" rtl="0" eaLnBrk="1" fontAlgn="auto" latinLnBrk="0" hangingPunct="1">
              <a:lnSpc>
                <a:spcPct val="90000"/>
              </a:lnSpc>
              <a:spcBef>
                <a:spcPts val="1000"/>
              </a:spcBef>
              <a:spcAft>
                <a:spcPts val="0"/>
              </a:spcAft>
              <a:buClrTx/>
              <a:buSzTx/>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Things to do in preparation for the course</a:t>
            </a:r>
            <a:endParaRPr lang="en-GB" sz="24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28600" marR="0" lvl="0" indent="-228600" algn="l" defTabSz="914400" rtl="0" eaLnBrk="1" fontAlgn="auto" latinLnBrk="0" hangingPunct="1">
              <a:lnSpc>
                <a:spcPct val="90000"/>
              </a:lnSpc>
              <a:spcBef>
                <a:spcPts val="1000"/>
              </a:spcBef>
              <a:spcAft>
                <a:spcPts val="0"/>
              </a:spcAft>
              <a:buClrTx/>
              <a:buSzTx/>
              <a:tabLst/>
              <a:defRPr/>
            </a:pPr>
            <a:r>
              <a:rPr lang="en-GB" sz="2400">
                <a:solidFill>
                  <a:prstClr val="black"/>
                </a:solidFill>
                <a:latin typeface="Calibri" panose="020F0502020204030204"/>
              </a:rPr>
              <a:t>Pre-course</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booklet</a:t>
            </a:r>
            <a:endParaRPr lang="en-GB" sz="2400" b="0" i="0" u="none" strike="noStrike" kern="1200" cap="none" spc="0" normalizeH="0" baseline="0" noProof="0">
              <a:ln>
                <a:noFill/>
              </a:ln>
              <a:solidFill>
                <a:prstClr val="black"/>
              </a:solidFill>
              <a:effectLst/>
              <a:uLnTx/>
              <a:uFillTx/>
              <a:latin typeface="Calibri" panose="020F0502020204030204"/>
              <a:ea typeface="Calibri"/>
              <a:cs typeface="Calibri"/>
            </a:endParaRPr>
          </a:p>
          <a:p>
            <a:pPr>
              <a:defRPr/>
            </a:pPr>
            <a:r>
              <a:rPr lang="en-GB" sz="2400">
                <a:solidFill>
                  <a:prstClr val="black"/>
                </a:solidFill>
                <a:latin typeface="Calibri" panose="020F0502020204030204"/>
                <a:ea typeface="Calibri"/>
                <a:cs typeface="Calibri"/>
              </a:rPr>
              <a:t>English grammar audit</a:t>
            </a:r>
          </a:p>
          <a:p>
            <a:pPr marL="228600" marR="0" lvl="0" indent="-228600" algn="l" defTabSz="914400" rtl="0" eaLnBrk="1" fontAlgn="auto" latinLnBrk="0" hangingPunct="1">
              <a:lnSpc>
                <a:spcPct val="90000"/>
              </a:lnSpc>
              <a:spcBef>
                <a:spcPts val="1000"/>
              </a:spcBef>
              <a:spcAft>
                <a:spcPts val="0"/>
              </a:spcAft>
              <a:buClrTx/>
              <a:buSzTx/>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maths audit</a:t>
            </a:r>
            <a:endParaRPr lang="en-GB" sz="24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28600" marR="0" lvl="0" indent="-228600" algn="l" defTabSz="914400" rtl="0" eaLnBrk="1" fontAlgn="auto" latinLnBrk="0" hangingPunct="1">
              <a:lnSpc>
                <a:spcPct val="90000"/>
              </a:lnSpc>
              <a:spcBef>
                <a:spcPts val="1000"/>
              </a:spcBef>
              <a:spcAft>
                <a:spcPts val="0"/>
              </a:spcAft>
              <a:buClrTx/>
              <a:buSzTx/>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science audit</a:t>
            </a:r>
            <a:endParaRPr lang="en-GB" sz="24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28600" marR="0" lvl="0" indent="-228600" algn="l" defTabSz="914400" rtl="0" eaLnBrk="1" fontAlgn="auto" latinLnBrk="0" hangingPunct="1">
              <a:lnSpc>
                <a:spcPct val="90000"/>
              </a:lnSpc>
              <a:spcBef>
                <a:spcPts val="1000"/>
              </a:spcBef>
              <a:spcAft>
                <a:spcPts val="0"/>
              </a:spcAft>
              <a:buClrTx/>
              <a:buSzTx/>
              <a:tabLst/>
              <a:defRPr/>
            </a:pPr>
            <a:endParaRPr lang="en-GB" sz="2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pic>
        <p:nvPicPr>
          <p:cNvPr id="13" name="Picture 12">
            <a:extLst>
              <a:ext uri="{FF2B5EF4-FFF2-40B4-BE49-F238E27FC236}">
                <a16:creationId xmlns:a16="http://schemas.microsoft.com/office/drawing/2014/main" id="{24390A2A-68E0-1B4B-C3C8-C44D4A95637B}"/>
              </a:ext>
            </a:extLst>
          </p:cNvPr>
          <p:cNvPicPr>
            <a:picLocks noChangeAspect="1"/>
          </p:cNvPicPr>
          <p:nvPr/>
        </p:nvPicPr>
        <p:blipFill>
          <a:blip r:embed="rId2"/>
          <a:stretch>
            <a:fillRect/>
          </a:stretch>
        </p:blipFill>
        <p:spPr>
          <a:xfrm>
            <a:off x="6986084" y="2277129"/>
            <a:ext cx="4947032" cy="3310279"/>
          </a:xfrm>
          <a:prstGeom prst="rect">
            <a:avLst/>
          </a:prstGeom>
        </p:spPr>
      </p:pic>
      <p:sp>
        <p:nvSpPr>
          <p:cNvPr id="15" name="TextBox 14">
            <a:extLst>
              <a:ext uri="{FF2B5EF4-FFF2-40B4-BE49-F238E27FC236}">
                <a16:creationId xmlns:a16="http://schemas.microsoft.com/office/drawing/2014/main" id="{EB1451B3-7945-5874-0033-75AFDCF01AAA}"/>
              </a:ext>
            </a:extLst>
          </p:cNvPr>
          <p:cNvSpPr txBox="1"/>
          <p:nvPr/>
        </p:nvSpPr>
        <p:spPr>
          <a:xfrm>
            <a:off x="904550" y="1176765"/>
            <a:ext cx="10736066"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hlinkClick r:id="rId3"/>
              </a:rPr>
              <a:t>https://www.roehampton.ac.uk/applying/offers/ite-at-roehampton/pgce-primary/</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976285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0E8529C-F1E2-C478-D60E-9429C91D2030}"/>
              </a:ext>
            </a:extLst>
          </p:cNvPr>
          <p:cNvSpPr>
            <a:spLocks noGrp="1"/>
          </p:cNvSpPr>
          <p:nvPr>
            <p:ph type="body" sz="quarter" idx="10"/>
          </p:nvPr>
        </p:nvSpPr>
        <p:spPr/>
        <p:txBody>
          <a:bodyPr vert="horz" lIns="91440" tIns="45720" rIns="91440" bIns="45720" rtlCol="0" anchor="t">
            <a:normAutofit lnSpcReduction="10000"/>
          </a:bodyPr>
          <a:lstStyle/>
          <a:p>
            <a:r>
              <a:rPr lang="en-US">
                <a:latin typeface="Roboto"/>
                <a:ea typeface="Roboto"/>
                <a:cs typeface="Roboto"/>
              </a:rPr>
              <a:t>PGCE Primary</a:t>
            </a:r>
            <a:endParaRPr lang="en-US"/>
          </a:p>
        </p:txBody>
      </p:sp>
      <p:sp>
        <p:nvSpPr>
          <p:cNvPr id="6" name="Subtitle 2">
            <a:extLst>
              <a:ext uri="{FF2B5EF4-FFF2-40B4-BE49-F238E27FC236}">
                <a16:creationId xmlns:a16="http://schemas.microsoft.com/office/drawing/2014/main" id="{1FE9B09F-F352-4C53-9851-607341380104}"/>
              </a:ext>
            </a:extLst>
          </p:cNvPr>
          <p:cNvSpPr>
            <a:spLocks noGrp="1"/>
          </p:cNvSpPr>
          <p:nvPr/>
        </p:nvSpPr>
        <p:spPr>
          <a:xfrm>
            <a:off x="168197" y="803342"/>
            <a:ext cx="7234416" cy="362213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GB" sz="2400" b="1" i="1"/>
              <a:t>Ensure you read the information for the Lead Partner/Apprentice Primary route.</a:t>
            </a:r>
            <a:endParaRPr lang="en-US" sz="2400">
              <a:ea typeface="Calibri"/>
              <a:cs typeface="Calibri"/>
            </a:endParaRPr>
          </a:p>
          <a:p>
            <a:pPr marL="0" indent="0" algn="l">
              <a:buNone/>
            </a:pPr>
            <a:r>
              <a:rPr lang="en-GB" sz="2400"/>
              <a:t>1 – Complete the subject audits (the subject leads will provide further information).</a:t>
            </a:r>
            <a:endParaRPr lang="en-GB" sz="2400">
              <a:ea typeface="Calibri" panose="020F0502020204030204"/>
              <a:cs typeface="Calibri" panose="020F0502020204030204"/>
            </a:endParaRPr>
          </a:p>
          <a:p>
            <a:pPr marL="0" indent="0" algn="l">
              <a:buNone/>
            </a:pPr>
            <a:r>
              <a:rPr lang="en-GB" sz="2400"/>
              <a:t>2 – Read the pre-course booklet and note the key calendar dates (download this).</a:t>
            </a:r>
            <a:endParaRPr lang="en-GB" sz="2400">
              <a:ea typeface="Calibri" panose="020F0502020204030204"/>
              <a:cs typeface="Calibri" panose="020F0502020204030204"/>
            </a:endParaRPr>
          </a:p>
          <a:p>
            <a:pPr marL="0" indent="0" algn="l">
              <a:buNone/>
            </a:pPr>
            <a:r>
              <a:rPr lang="en-GB" sz="2400"/>
              <a:t>3 – Engage in some readings from the pre-course booklet to prepare.</a:t>
            </a:r>
            <a:endParaRPr lang="en-GB" sz="2400">
              <a:ea typeface="Calibri" panose="020F0502020204030204"/>
              <a:cs typeface="Calibri" panose="020F0502020204030204"/>
            </a:endParaRPr>
          </a:p>
          <a:p>
            <a:pPr marL="0" indent="0">
              <a:buNone/>
            </a:pPr>
            <a:r>
              <a:rPr lang="en-GB" sz="2400"/>
              <a:t>4 – Ensure you have met all existing conditions. You will then be sent an online enrolment link over the summer. </a:t>
            </a:r>
            <a:endParaRPr lang="en-GB" sz="2400">
              <a:ea typeface="Calibri"/>
              <a:cs typeface="Calibri"/>
            </a:endParaRPr>
          </a:p>
          <a:p>
            <a:pPr marL="0" indent="0">
              <a:buNone/>
            </a:pPr>
            <a:r>
              <a:rPr lang="en-GB" sz="2400">
                <a:ea typeface="Calibri"/>
                <a:cs typeface="Calibri"/>
              </a:rPr>
              <a:t>5 – Attend the in-person enrolment day on Thursday 28th August. ID has to be shown in person to complete enrolment. </a:t>
            </a:r>
          </a:p>
        </p:txBody>
      </p:sp>
      <p:pic>
        <p:nvPicPr>
          <p:cNvPr id="7" name="Picture 6" descr="A list of things to do&#10;&#10;Description automatically generated">
            <a:extLst>
              <a:ext uri="{FF2B5EF4-FFF2-40B4-BE49-F238E27FC236}">
                <a16:creationId xmlns:a16="http://schemas.microsoft.com/office/drawing/2014/main" id="{6BCFBD10-D52C-203A-CCF2-D3822A72488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256145" y="0"/>
            <a:ext cx="4933950" cy="6019800"/>
          </a:xfrm>
          <a:prstGeom prst="rect">
            <a:avLst/>
          </a:prstGeom>
        </p:spPr>
      </p:pic>
      <p:sp>
        <p:nvSpPr>
          <p:cNvPr id="8" name="TextBox 7">
            <a:extLst>
              <a:ext uri="{FF2B5EF4-FFF2-40B4-BE49-F238E27FC236}">
                <a16:creationId xmlns:a16="http://schemas.microsoft.com/office/drawing/2014/main" id="{04871295-0046-33A2-CEB8-371D97364A32}"/>
              </a:ext>
            </a:extLst>
          </p:cNvPr>
          <p:cNvSpPr txBox="1"/>
          <p:nvPr/>
        </p:nvSpPr>
        <p:spPr>
          <a:xfrm>
            <a:off x="3781425" y="6515100"/>
            <a:ext cx="4629150" cy="317500"/>
          </a:xfrm>
          <a:prstGeom prst="rect">
            <a:avLst/>
          </a:prstGeom>
        </p:spPr>
        <p:txBody>
          <a:bodyPr>
            <a:normAutofit fontScale="85000" lnSpcReduction="10000"/>
          </a:bodyPr>
          <a:lstStyle/>
          <a:p>
            <a:r>
              <a:rPr lang="en-US"/>
              <a:t>ThePhoto by PhotoAuthor is licensed under CCYYSA.</a:t>
            </a:r>
          </a:p>
        </p:txBody>
      </p:sp>
    </p:spTree>
    <p:extLst>
      <p:ext uri="{BB962C8B-B14F-4D97-AF65-F5344CB8AC3E}">
        <p14:creationId xmlns:p14="http://schemas.microsoft.com/office/powerpoint/2010/main" val="2840255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0CAB473B-10D2-44D7-950A-4A1D74860878}"/>
              </a:ext>
            </a:extLst>
          </p:cNvPr>
          <p:cNvSpPr/>
          <p:nvPr/>
        </p:nvSpPr>
        <p:spPr>
          <a:xfrm>
            <a:off x="8853421" y="417619"/>
            <a:ext cx="3212283" cy="1817415"/>
          </a:xfrm>
          <a:prstGeom prst="ellipse">
            <a:avLst/>
          </a:prstGeom>
        </p:spPr>
        <p:style>
          <a:lnRef idx="2">
            <a:schemeClr val="dk1"/>
          </a:lnRef>
          <a:fillRef idx="1">
            <a:schemeClr val="lt1"/>
          </a:fillRef>
          <a:effectRef idx="0">
            <a:schemeClr val="dk1"/>
          </a:effectRef>
          <a:fontRef idx="minor">
            <a:schemeClr val="dk1"/>
          </a:fontRef>
        </p:style>
        <p:txBody>
          <a:bodyPr lIns="91440" tIns="45720" rIns="91440" bIns="4572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GB" sz="2000" b="1"/>
              <a:t>Course calendar in the Lead Partner/Apprentice pre-course booklet</a:t>
            </a:r>
          </a:p>
        </p:txBody>
      </p:sp>
      <p:sp>
        <p:nvSpPr>
          <p:cNvPr id="3" name="TextBox 3">
            <a:extLst>
              <a:ext uri="{FF2B5EF4-FFF2-40B4-BE49-F238E27FC236}">
                <a16:creationId xmlns:a16="http://schemas.microsoft.com/office/drawing/2014/main" id="{C2DD535E-2B39-4FFF-9761-473211CE274F}"/>
              </a:ext>
            </a:extLst>
          </p:cNvPr>
          <p:cNvSpPr txBox="1"/>
          <p:nvPr/>
        </p:nvSpPr>
        <p:spPr>
          <a:xfrm>
            <a:off x="9307274" y="2443491"/>
            <a:ext cx="2663173"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GB" b="1"/>
              <a:t>N.B. 100% attendance is expected on the course.</a:t>
            </a:r>
          </a:p>
        </p:txBody>
      </p:sp>
      <p:sp>
        <p:nvSpPr>
          <p:cNvPr id="5" name="Rectangle 4">
            <a:extLst>
              <a:ext uri="{FF2B5EF4-FFF2-40B4-BE49-F238E27FC236}">
                <a16:creationId xmlns:a16="http://schemas.microsoft.com/office/drawing/2014/main" id="{8EFF7968-B3F2-49E5-AB4F-53C97905E6B1}"/>
              </a:ext>
            </a:extLst>
          </p:cNvPr>
          <p:cNvSpPr/>
          <p:nvPr/>
        </p:nvSpPr>
        <p:spPr>
          <a:xfrm>
            <a:off x="9307273" y="3606938"/>
            <a:ext cx="2663173" cy="1817416"/>
          </a:xfrm>
          <a:prstGeom prst="rec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GB" b="1"/>
              <a:t>The taught course is 9-3.45/4.45pm every Friday. Note additional weeks.  Timetables will be provided at induction on 4th September. </a:t>
            </a:r>
          </a:p>
        </p:txBody>
      </p:sp>
      <p:pic>
        <p:nvPicPr>
          <p:cNvPr id="4" name="Picture 3" descr="A calendar with different colored squares&#10;&#10;AI-generated content may be incorrect.">
            <a:extLst>
              <a:ext uri="{FF2B5EF4-FFF2-40B4-BE49-F238E27FC236}">
                <a16:creationId xmlns:a16="http://schemas.microsoft.com/office/drawing/2014/main" id="{7D2BEB29-FF78-6608-3C44-30D29B013ABA}"/>
              </a:ext>
            </a:extLst>
          </p:cNvPr>
          <p:cNvPicPr>
            <a:picLocks noChangeAspect="1"/>
          </p:cNvPicPr>
          <p:nvPr/>
        </p:nvPicPr>
        <p:blipFill>
          <a:blip r:embed="rId2"/>
          <a:stretch>
            <a:fillRect/>
          </a:stretch>
        </p:blipFill>
        <p:spPr>
          <a:xfrm>
            <a:off x="-5680" y="556380"/>
            <a:ext cx="8816693" cy="5745240"/>
          </a:xfrm>
          <a:prstGeom prst="rect">
            <a:avLst/>
          </a:prstGeom>
        </p:spPr>
      </p:pic>
    </p:spTree>
    <p:extLst>
      <p:ext uri="{BB962C8B-B14F-4D97-AF65-F5344CB8AC3E}">
        <p14:creationId xmlns:p14="http://schemas.microsoft.com/office/powerpoint/2010/main" val="3119745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alendar with different colored squares&#10;&#10;AI-generated content may be incorrect.">
            <a:extLst>
              <a:ext uri="{FF2B5EF4-FFF2-40B4-BE49-F238E27FC236}">
                <a16:creationId xmlns:a16="http://schemas.microsoft.com/office/drawing/2014/main" id="{7DCD0CED-C569-D0A5-A9D0-719612D78282}"/>
              </a:ext>
            </a:extLst>
          </p:cNvPr>
          <p:cNvPicPr>
            <a:picLocks noChangeAspect="1"/>
          </p:cNvPicPr>
          <p:nvPr/>
        </p:nvPicPr>
        <p:blipFill>
          <a:blip r:embed="rId2"/>
          <a:stretch>
            <a:fillRect/>
          </a:stretch>
        </p:blipFill>
        <p:spPr>
          <a:xfrm>
            <a:off x="2650" y="0"/>
            <a:ext cx="10273192" cy="6858000"/>
          </a:xfrm>
          <a:prstGeom prst="rect">
            <a:avLst/>
          </a:prstGeom>
        </p:spPr>
      </p:pic>
      <p:sp>
        <p:nvSpPr>
          <p:cNvPr id="2" name="TextBox 9">
            <a:extLst>
              <a:ext uri="{FF2B5EF4-FFF2-40B4-BE49-F238E27FC236}">
                <a16:creationId xmlns:a16="http://schemas.microsoft.com/office/drawing/2014/main" id="{33A27E0A-F52E-0523-5DC7-45C45BD46602}"/>
              </a:ext>
            </a:extLst>
          </p:cNvPr>
          <p:cNvSpPr txBox="1"/>
          <p:nvPr/>
        </p:nvSpPr>
        <p:spPr>
          <a:xfrm>
            <a:off x="9674093" y="5146002"/>
            <a:ext cx="2302545"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GB" b="1"/>
              <a:t>SEND settings – extended contrasting placement in mainstream.</a:t>
            </a:r>
          </a:p>
        </p:txBody>
      </p:sp>
    </p:spTree>
    <p:extLst>
      <p:ext uri="{BB962C8B-B14F-4D97-AF65-F5344CB8AC3E}">
        <p14:creationId xmlns:p14="http://schemas.microsoft.com/office/powerpoint/2010/main" val="3377228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1FD675BE-14FE-88AE-B184-2CF727752680}"/>
              </a:ext>
            </a:extLst>
          </p:cNvPr>
          <p:cNvSpPr>
            <a:spLocks noGrp="1"/>
          </p:cNvSpPr>
          <p:nvPr>
            <p:ph type="body" sz="quarter" idx="10"/>
          </p:nvPr>
        </p:nvSpPr>
        <p:spPr>
          <a:xfrm>
            <a:off x="380590" y="387703"/>
            <a:ext cx="5072063" cy="252413"/>
          </a:xfrm>
        </p:spPr>
        <p:txBody>
          <a:bodyPr/>
          <a:lstStyle/>
          <a:p>
            <a:r>
              <a:rPr lang="en-US">
                <a:latin typeface="Roboto"/>
                <a:ea typeface="Roboto"/>
                <a:cs typeface="Roboto"/>
              </a:rPr>
              <a:t>PGCE Primary</a:t>
            </a:r>
            <a:endParaRPr lang="en-US"/>
          </a:p>
        </p:txBody>
      </p:sp>
      <p:sp>
        <p:nvSpPr>
          <p:cNvPr id="10" name="Text Placeholder 3">
            <a:extLst>
              <a:ext uri="{FF2B5EF4-FFF2-40B4-BE49-F238E27FC236}">
                <a16:creationId xmlns:a16="http://schemas.microsoft.com/office/drawing/2014/main" id="{B71B97D5-3031-C842-B733-A33C256741BC}"/>
              </a:ext>
            </a:extLst>
          </p:cNvPr>
          <p:cNvSpPr>
            <a:spLocks noGrp="1"/>
          </p:cNvSpPr>
          <p:nvPr>
            <p:ph type="body" sz="quarter" idx="11"/>
          </p:nvPr>
        </p:nvSpPr>
        <p:spPr>
          <a:xfrm>
            <a:off x="382066" y="646699"/>
            <a:ext cx="5434186" cy="1164518"/>
          </a:xfrm>
        </p:spPr>
        <p:txBody>
          <a:bodyPr/>
          <a:lstStyle/>
          <a:p>
            <a:r>
              <a:rPr lang="en-US">
                <a:latin typeface="Roboto Slab Light"/>
                <a:ea typeface="Roboto Slab Light"/>
                <a:cs typeface="Roboto Slab Light"/>
              </a:rPr>
              <a:t>Key dates 2025 - 2026</a:t>
            </a:r>
            <a:endParaRPr lang="en-US"/>
          </a:p>
        </p:txBody>
      </p:sp>
      <p:sp>
        <p:nvSpPr>
          <p:cNvPr id="3" name="Oval 2">
            <a:extLst>
              <a:ext uri="{FF2B5EF4-FFF2-40B4-BE49-F238E27FC236}">
                <a16:creationId xmlns:a16="http://schemas.microsoft.com/office/drawing/2014/main" id="{8133C7FD-ABC7-446A-92AB-C29A88AB190F}"/>
              </a:ext>
            </a:extLst>
          </p:cNvPr>
          <p:cNvSpPr/>
          <p:nvPr/>
        </p:nvSpPr>
        <p:spPr bwMode="auto">
          <a:xfrm>
            <a:off x="344982" y="1111300"/>
            <a:ext cx="5456623" cy="847851"/>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normAutofit lnSpcReduction="10000"/>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fontAlgn="base">
              <a:lnSpc>
                <a:spcPct val="90000"/>
              </a:lnSpc>
              <a:spcBef>
                <a:spcPts val="1000"/>
              </a:spcBef>
              <a:spcAft>
                <a:spcPct val="0"/>
              </a:spcAft>
            </a:pPr>
            <a:r>
              <a:rPr lang="en-GB" sz="2000" b="0" i="0" kern="1200">
                <a:solidFill>
                  <a:srgbClr val="063532"/>
                </a:solidFill>
                <a:latin typeface="Calibri"/>
                <a:ea typeface="Roboto"/>
                <a:cs typeface="Roboto"/>
              </a:rPr>
              <a:t>Key dates for the programme are in the Lead Partner/Apprentice pre-course booklet. Note these in a diary!</a:t>
            </a:r>
            <a:endParaRPr lang="en-US">
              <a:latin typeface="Calibri"/>
              <a:ea typeface="Calibri Light"/>
              <a:cs typeface="Calibri Light"/>
            </a:endParaRPr>
          </a:p>
        </p:txBody>
      </p:sp>
      <p:pic>
        <p:nvPicPr>
          <p:cNvPr id="4" name="Picture 3" descr="A group of people walking on a road&#10;&#10;Description automatically generated">
            <a:extLst>
              <a:ext uri="{FF2B5EF4-FFF2-40B4-BE49-F238E27FC236}">
                <a16:creationId xmlns:a16="http://schemas.microsoft.com/office/drawing/2014/main" id="{94F49267-4876-D0B2-8F19-6D6CDF559771}"/>
              </a:ext>
            </a:extLst>
          </p:cNvPr>
          <p:cNvPicPr>
            <a:picLocks noChangeAspect="1"/>
          </p:cNvPicPr>
          <p:nvPr/>
        </p:nvPicPr>
        <p:blipFill>
          <a:blip r:embed="rId2"/>
          <a:stretch>
            <a:fillRect/>
          </a:stretch>
        </p:blipFill>
        <p:spPr>
          <a:xfrm>
            <a:off x="3205" y="2235927"/>
            <a:ext cx="5840337" cy="3774837"/>
          </a:xfrm>
          <a:prstGeom prst="rect">
            <a:avLst/>
          </a:prstGeom>
        </p:spPr>
      </p:pic>
      <p:pic>
        <p:nvPicPr>
          <p:cNvPr id="5" name="Picture 4" descr="A white and black calendar with white text&#10;&#10;AI-generated content may be incorrect.">
            <a:extLst>
              <a:ext uri="{FF2B5EF4-FFF2-40B4-BE49-F238E27FC236}">
                <a16:creationId xmlns:a16="http://schemas.microsoft.com/office/drawing/2014/main" id="{CEBCA8B5-2A4F-BFEE-AB10-D2E52346CDE9}"/>
              </a:ext>
            </a:extLst>
          </p:cNvPr>
          <p:cNvPicPr>
            <a:picLocks noChangeAspect="1"/>
          </p:cNvPicPr>
          <p:nvPr/>
        </p:nvPicPr>
        <p:blipFill>
          <a:blip r:embed="rId3"/>
          <a:stretch>
            <a:fillRect/>
          </a:stretch>
        </p:blipFill>
        <p:spPr>
          <a:xfrm>
            <a:off x="6700757" y="133673"/>
            <a:ext cx="5067300" cy="586740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707758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9CFFAB8-A934-8462-22E6-3615A0971CD3}"/>
              </a:ext>
            </a:extLst>
          </p:cNvPr>
          <p:cNvSpPr>
            <a:spLocks noGrp="1"/>
          </p:cNvSpPr>
          <p:nvPr>
            <p:ph type="body" sz="quarter" idx="10"/>
          </p:nvPr>
        </p:nvSpPr>
        <p:spPr/>
        <p:txBody>
          <a:bodyPr vert="horz" lIns="91440" tIns="45720" rIns="91440" bIns="45720" rtlCol="0" anchor="t">
            <a:normAutofit lnSpcReduction="10000"/>
          </a:bodyPr>
          <a:lstStyle/>
          <a:p>
            <a:r>
              <a:rPr lang="en-US">
                <a:latin typeface="Roboto"/>
                <a:ea typeface="Roboto"/>
                <a:cs typeface="Roboto"/>
              </a:rPr>
              <a:t>PGCE Primary</a:t>
            </a:r>
            <a:endParaRPr lang="en-US">
              <a:cs typeface="Roboto"/>
            </a:endParaRPr>
          </a:p>
        </p:txBody>
      </p:sp>
      <p:sp>
        <p:nvSpPr>
          <p:cNvPr id="12" name="Text Placeholder 11">
            <a:extLst>
              <a:ext uri="{FF2B5EF4-FFF2-40B4-BE49-F238E27FC236}">
                <a16:creationId xmlns:a16="http://schemas.microsoft.com/office/drawing/2014/main" id="{1A8E3A90-F6A6-0856-880F-21ED0F2DDEE8}"/>
              </a:ext>
            </a:extLst>
          </p:cNvPr>
          <p:cNvSpPr>
            <a:spLocks noGrp="1"/>
          </p:cNvSpPr>
          <p:nvPr>
            <p:ph type="body" sz="quarter" idx="11"/>
          </p:nvPr>
        </p:nvSpPr>
        <p:spPr>
          <a:xfrm>
            <a:off x="234050" y="1406363"/>
            <a:ext cx="5644235" cy="4493694"/>
          </a:xfrm>
        </p:spPr>
        <p:txBody>
          <a:bodyPr>
            <a:noAutofit/>
          </a:bodyPr>
          <a:lstStyle/>
          <a:p>
            <a:pPr marL="342900" indent="-171450">
              <a:spcBef>
                <a:spcPts val="0"/>
              </a:spcBef>
              <a:spcAft>
                <a:spcPts val="600"/>
              </a:spcAft>
              <a:buFont typeface="Arial,Sans-Serif" panose="020B0604020202020204" pitchFamily="34" charset="0"/>
            </a:pPr>
            <a:r>
              <a:rPr lang="en-GB" sz="1900">
                <a:solidFill>
                  <a:srgbClr val="000000"/>
                </a:solidFill>
                <a:latin typeface="Calibri" panose="020F0502020204030204" pitchFamily="34" charset="0"/>
                <a:ea typeface="Roboto"/>
                <a:cs typeface="Calibri" panose="020F0502020204030204" pitchFamily="34" charset="0"/>
              </a:rPr>
              <a:t>Initial Teacher Education programme for primary teachers  of children aged 3-11 years.</a:t>
            </a:r>
          </a:p>
          <a:p>
            <a:pPr marL="342900" indent="-171450">
              <a:spcBef>
                <a:spcPts val="0"/>
              </a:spcBef>
              <a:spcAft>
                <a:spcPts val="600"/>
              </a:spcAft>
              <a:buFont typeface="Arial,Sans-Serif" panose="020B0604020202020204" pitchFamily="34" charset="0"/>
            </a:pPr>
            <a:endParaRPr lang="en-GB" sz="1900">
              <a:solidFill>
                <a:srgbClr val="808080"/>
              </a:solidFill>
              <a:latin typeface="Calibri" panose="020F0502020204030204" pitchFamily="34" charset="0"/>
              <a:cs typeface="Calibri" panose="020F0502020204030204" pitchFamily="34" charset="0"/>
            </a:endParaRPr>
          </a:p>
          <a:p>
            <a:pPr marL="342900" indent="-171450">
              <a:spcBef>
                <a:spcPts val="0"/>
              </a:spcBef>
              <a:spcAft>
                <a:spcPts val="600"/>
              </a:spcAft>
              <a:buFont typeface="Arial,Sans-Serif" panose="020B0604020202020204" pitchFamily="34" charset="0"/>
            </a:pPr>
            <a:r>
              <a:rPr lang="en-GB" sz="1900">
                <a:solidFill>
                  <a:srgbClr val="000000"/>
                </a:solidFill>
                <a:latin typeface="Calibri" panose="020F0502020204030204" pitchFamily="34" charset="0"/>
                <a:ea typeface="Roboto"/>
                <a:cs typeface="Calibri" panose="020F0502020204030204" pitchFamily="34" charset="0"/>
              </a:rPr>
              <a:t>PGCE (Postgraduate Certificate in Education) with 60 master’s-level credits (Level 7) and awarded Qualified Teacher Status (QTS) </a:t>
            </a:r>
            <a:r>
              <a:rPr lang="en-GB" sz="1900" b="1" i="1">
                <a:solidFill>
                  <a:srgbClr val="000000"/>
                </a:solidFill>
                <a:latin typeface="Calibri" panose="020F0502020204030204" pitchFamily="34" charset="0"/>
                <a:ea typeface="Roboto"/>
                <a:cs typeface="Calibri" panose="020F0502020204030204" pitchFamily="34" charset="0"/>
              </a:rPr>
              <a:t>or</a:t>
            </a:r>
            <a:r>
              <a:rPr lang="en-GB" sz="1900">
                <a:solidFill>
                  <a:srgbClr val="000000"/>
                </a:solidFill>
                <a:latin typeface="Calibri" panose="020F0502020204030204" pitchFamily="34" charset="0"/>
                <a:ea typeface="Roboto"/>
                <a:cs typeface="Calibri" panose="020F0502020204030204" pitchFamily="34" charset="0"/>
              </a:rPr>
              <a:t> PROGCE (Professional Graduate Certificate in Education) with 60 credits at Level 6 or above and Qualified Teacher Status (QTS).</a:t>
            </a:r>
            <a:endParaRPr lang="en-US" sz="1900">
              <a:solidFill>
                <a:srgbClr val="808080"/>
              </a:solidFill>
              <a:latin typeface="Calibri" panose="020F0502020204030204" pitchFamily="34" charset="0"/>
              <a:ea typeface="Roboto"/>
              <a:cs typeface="Calibri" panose="020F0502020204030204" pitchFamily="34" charset="0"/>
            </a:endParaRPr>
          </a:p>
          <a:p>
            <a:pPr indent="-171450">
              <a:spcBef>
                <a:spcPts val="0"/>
              </a:spcBef>
              <a:spcAft>
                <a:spcPts val="600"/>
              </a:spcAft>
              <a:buFont typeface="Arial,Sans-Serif" panose="020B0604020202020204" pitchFamily="34" charset="0"/>
            </a:pPr>
            <a:endParaRPr lang="en-GB" sz="1900">
              <a:solidFill>
                <a:srgbClr val="808080"/>
              </a:solidFill>
              <a:latin typeface="Calibri" panose="020F0502020204030204" pitchFamily="34" charset="0"/>
              <a:cs typeface="Calibri" panose="020F0502020204030204" pitchFamily="34" charset="0"/>
            </a:endParaRPr>
          </a:p>
          <a:p>
            <a:pPr marL="342900" indent="-171450">
              <a:spcBef>
                <a:spcPts val="0"/>
              </a:spcBef>
              <a:spcAft>
                <a:spcPts val="600"/>
              </a:spcAft>
              <a:buFont typeface="Arial,Sans-Serif" panose="020B0604020202020204" pitchFamily="34" charset="0"/>
            </a:pPr>
            <a:r>
              <a:rPr lang="en-GB" sz="1900">
                <a:solidFill>
                  <a:srgbClr val="000000"/>
                </a:solidFill>
                <a:latin typeface="Calibri" panose="020F0502020204030204" pitchFamily="34" charset="0"/>
                <a:ea typeface="Roboto"/>
                <a:cs typeface="Calibri" panose="020F0502020204030204" pitchFamily="34" charset="0"/>
              </a:rPr>
              <a:t>The programme is a teaching qualification which aims to produce teachers who meet the Teachers’ Standards and also an internationally recognised academic qualification.</a:t>
            </a:r>
            <a:endParaRPr lang="en-US" sz="1900">
              <a:latin typeface="Calibri" panose="020F0502020204030204" pitchFamily="34" charset="0"/>
              <a:ea typeface="Roboto"/>
              <a:cs typeface="Calibri" panose="020F0502020204030204" pitchFamily="34" charset="0"/>
            </a:endParaRPr>
          </a:p>
        </p:txBody>
      </p:sp>
      <p:sp>
        <p:nvSpPr>
          <p:cNvPr id="10" name="TextBox 9">
            <a:extLst>
              <a:ext uri="{FF2B5EF4-FFF2-40B4-BE49-F238E27FC236}">
                <a16:creationId xmlns:a16="http://schemas.microsoft.com/office/drawing/2014/main" id="{E24E6A61-2D80-EC09-DED7-D14E1A1C0194}"/>
              </a:ext>
            </a:extLst>
          </p:cNvPr>
          <p:cNvSpPr txBox="1"/>
          <p:nvPr/>
        </p:nvSpPr>
        <p:spPr>
          <a:xfrm>
            <a:off x="5597913" y="6201796"/>
            <a:ext cx="6337610" cy="276999"/>
          </a:xfrm>
          <a:prstGeom prst="rect">
            <a:avLst/>
          </a:prstGeom>
          <a:noFill/>
        </p:spPr>
        <p:txBody>
          <a:bodyPr wrap="square" lIns="91440" tIns="45720" rIns="91440" bIns="45720" rtlCol="0" anchor="t">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Roboto Slab Light" pitchFamily="2" charset="0"/>
                <a:ea typeface="Roboto Slab Light" pitchFamily="2" charset="0"/>
                <a:cs typeface="Roboto Slab"/>
              </a:rPr>
              <a:t>Welcome to the University of Roehampton </a:t>
            </a:r>
          </a:p>
        </p:txBody>
      </p:sp>
      <p:pic>
        <p:nvPicPr>
          <p:cNvPr id="4" name="Picture 3" descr="A group of people walking in front of a building&#10;&#10;Description automatically generated">
            <a:extLst>
              <a:ext uri="{FF2B5EF4-FFF2-40B4-BE49-F238E27FC236}">
                <a16:creationId xmlns:a16="http://schemas.microsoft.com/office/drawing/2014/main" id="{DA7A3170-227C-8E4E-2BDF-605851A1F4F8}"/>
              </a:ext>
            </a:extLst>
          </p:cNvPr>
          <p:cNvPicPr>
            <a:picLocks noChangeAspect="1"/>
          </p:cNvPicPr>
          <p:nvPr/>
        </p:nvPicPr>
        <p:blipFill>
          <a:blip r:embed="rId2"/>
          <a:stretch>
            <a:fillRect/>
          </a:stretch>
        </p:blipFill>
        <p:spPr>
          <a:xfrm>
            <a:off x="6156672" y="1327031"/>
            <a:ext cx="6032721" cy="3971925"/>
          </a:xfrm>
          <a:prstGeom prst="rect">
            <a:avLst/>
          </a:prstGeom>
        </p:spPr>
        <p:style>
          <a:lnRef idx="2">
            <a:schemeClr val="dk1"/>
          </a:lnRef>
          <a:fillRef idx="1">
            <a:schemeClr val="lt1"/>
          </a:fillRef>
          <a:effectRef idx="0">
            <a:schemeClr val="dk1"/>
          </a:effectRef>
          <a:fontRef idx="minor">
            <a:schemeClr val="dk1"/>
          </a:fontRef>
        </p:style>
      </p:pic>
      <p:sp>
        <p:nvSpPr>
          <p:cNvPr id="8" name="Text Placeholder 14">
            <a:extLst>
              <a:ext uri="{FF2B5EF4-FFF2-40B4-BE49-F238E27FC236}">
                <a16:creationId xmlns:a16="http://schemas.microsoft.com/office/drawing/2014/main" id="{859BF3DF-2B3F-2358-9123-780297E3903A}"/>
              </a:ext>
            </a:extLst>
          </p:cNvPr>
          <p:cNvSpPr>
            <a:spLocks noGrp="1"/>
          </p:cNvSpPr>
          <p:nvPr/>
        </p:nvSpPr>
        <p:spPr bwMode="auto">
          <a:xfrm>
            <a:off x="382354" y="754850"/>
            <a:ext cx="6178870" cy="489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00000"/>
              </a:lnSpc>
              <a:spcBef>
                <a:spcPts val="1000"/>
              </a:spcBef>
              <a:spcAft>
                <a:spcPct val="0"/>
              </a:spcAft>
              <a:buFont typeface="Arial" panose="020B0604020202020204" pitchFamily="34" charset="0"/>
              <a:buNone/>
              <a:defRPr sz="2400" b="0" i="0" kern="1200">
                <a:solidFill>
                  <a:srgbClr val="00A06E"/>
                </a:solidFill>
                <a:latin typeface="Roboto Slab Light" pitchFamily="2" charset="0"/>
                <a:ea typeface="Roboto Slab Light" pitchFamily="2" charset="0"/>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rgbClr val="063532"/>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063532"/>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063532"/>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06353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00A06E"/>
                </a:solidFill>
                <a:effectLst/>
                <a:uLnTx/>
                <a:uFillTx/>
                <a:latin typeface="Gill Sans Nova" panose="020B0602020104020203" pitchFamily="34" charset="0"/>
                <a:ea typeface="Roboto Slab Light"/>
                <a:cs typeface="Roboto Slab Light"/>
              </a:rPr>
              <a:t>What is the PGCE?</a:t>
            </a:r>
            <a:endParaRPr kumimoji="0" lang="en-US" sz="2400" b="1" i="0" u="none" strike="noStrike" kern="1200" cap="none" spc="0" normalizeH="0" baseline="0" noProof="0">
              <a:ln>
                <a:noFill/>
              </a:ln>
              <a:solidFill>
                <a:srgbClr val="00A06E"/>
              </a:solidFill>
              <a:effectLst/>
              <a:uLnTx/>
              <a:uFillTx/>
              <a:latin typeface="Gill Sans Nova" panose="020B0602020104020203" pitchFamily="34" charset="0"/>
              <a:ea typeface="Roboto Slab Light" pitchFamily="2" charset="0"/>
              <a:cs typeface="+mn-cs"/>
            </a:endParaRPr>
          </a:p>
        </p:txBody>
      </p:sp>
    </p:spTree>
    <p:extLst>
      <p:ext uri="{BB962C8B-B14F-4D97-AF65-F5344CB8AC3E}">
        <p14:creationId xmlns:p14="http://schemas.microsoft.com/office/powerpoint/2010/main" val="1302254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5D67FE2-2D42-8166-335A-80C2FA2810D5}"/>
              </a:ext>
            </a:extLst>
          </p:cNvPr>
          <p:cNvSpPr>
            <a:spLocks noGrp="1"/>
          </p:cNvSpPr>
          <p:nvPr>
            <p:ph type="body" sz="quarter" idx="10"/>
          </p:nvPr>
        </p:nvSpPr>
        <p:spPr/>
        <p:txBody>
          <a:bodyPr>
            <a:normAutofit lnSpcReduction="10000"/>
          </a:bodyPr>
          <a:lstStyle/>
          <a:p>
            <a:r>
              <a:rPr lang="en-US">
                <a:latin typeface="Roboto"/>
                <a:ea typeface="Roboto"/>
                <a:cs typeface="Roboto"/>
              </a:rPr>
              <a:t>PGCE Primary</a:t>
            </a:r>
            <a:endParaRPr lang="en-US"/>
          </a:p>
        </p:txBody>
      </p:sp>
      <p:sp>
        <p:nvSpPr>
          <p:cNvPr id="9" name="Text Placeholder 8">
            <a:extLst>
              <a:ext uri="{FF2B5EF4-FFF2-40B4-BE49-F238E27FC236}">
                <a16:creationId xmlns:a16="http://schemas.microsoft.com/office/drawing/2014/main" id="{662BB156-6AF3-3EF8-84AF-F5BFB28EF947}"/>
              </a:ext>
            </a:extLst>
          </p:cNvPr>
          <p:cNvSpPr>
            <a:spLocks noGrp="1"/>
          </p:cNvSpPr>
          <p:nvPr>
            <p:ph type="body" sz="quarter" idx="11"/>
          </p:nvPr>
        </p:nvSpPr>
        <p:spPr/>
        <p:txBody>
          <a:bodyPr/>
          <a:lstStyle/>
          <a:p>
            <a:r>
              <a:rPr lang="en-US" b="1">
                <a:latin typeface="Gill Sans Nova" panose="020B0602020104020203" pitchFamily="34" charset="0"/>
                <a:ea typeface="Roboto Slab Light"/>
                <a:cs typeface="Roboto Slab Light"/>
              </a:rPr>
              <a:t>Taught Modules</a:t>
            </a:r>
            <a:endParaRPr lang="en-US" b="1">
              <a:latin typeface="Gill Sans Nova" panose="020B0602020104020203" pitchFamily="34" charset="0"/>
              <a:cs typeface="Roboto Slab Light"/>
            </a:endParaRPr>
          </a:p>
        </p:txBody>
      </p:sp>
      <p:sp>
        <p:nvSpPr>
          <p:cNvPr id="10" name="Text Placeholder 9">
            <a:extLst>
              <a:ext uri="{FF2B5EF4-FFF2-40B4-BE49-F238E27FC236}">
                <a16:creationId xmlns:a16="http://schemas.microsoft.com/office/drawing/2014/main" id="{9F33F424-B11A-2AFB-D360-8657EDCF2501}"/>
              </a:ext>
            </a:extLst>
          </p:cNvPr>
          <p:cNvSpPr>
            <a:spLocks noGrp="1"/>
          </p:cNvSpPr>
          <p:nvPr>
            <p:ph type="body" sz="quarter" idx="12"/>
          </p:nvPr>
        </p:nvSpPr>
        <p:spPr>
          <a:xfrm>
            <a:off x="2273948" y="1280067"/>
            <a:ext cx="3366089" cy="4267653"/>
          </a:xfrm>
        </p:spPr>
        <p:txBody>
          <a:bodyPr/>
          <a:lstStyle/>
          <a:p>
            <a:pPr marL="0" indent="0" algn="ctr">
              <a:lnSpc>
                <a:spcPct val="100000"/>
              </a:lnSpc>
              <a:spcBef>
                <a:spcPct val="0"/>
              </a:spcBef>
              <a:buNone/>
            </a:pPr>
            <a:r>
              <a:rPr lang="en-US" sz="2000" b="1">
                <a:solidFill>
                  <a:srgbClr val="000000"/>
                </a:solidFill>
                <a:latin typeface="+mn-lt"/>
                <a:ea typeface="Roboto"/>
                <a:cs typeface="Arial"/>
              </a:rPr>
              <a:t>University Master’s Level Modules</a:t>
            </a:r>
            <a:endParaRPr lang="en-US" sz="2000">
              <a:solidFill>
                <a:srgbClr val="808080"/>
              </a:solidFill>
              <a:latin typeface="+mn-lt"/>
              <a:ea typeface="Roboto"/>
              <a:cs typeface="Arial"/>
            </a:endParaRPr>
          </a:p>
          <a:p>
            <a:pPr algn="ctr">
              <a:lnSpc>
                <a:spcPct val="100000"/>
              </a:lnSpc>
              <a:spcBef>
                <a:spcPct val="0"/>
              </a:spcBef>
            </a:pPr>
            <a:endParaRPr lang="en-US" sz="2000">
              <a:solidFill>
                <a:srgbClr val="808080"/>
              </a:solidFill>
              <a:latin typeface="+mn-lt"/>
              <a:ea typeface="Roboto"/>
              <a:cs typeface="Arial"/>
            </a:endParaRPr>
          </a:p>
          <a:p>
            <a:pPr marL="457200" indent="-457200">
              <a:lnSpc>
                <a:spcPct val="100000"/>
              </a:lnSpc>
              <a:spcBef>
                <a:spcPct val="0"/>
              </a:spcBef>
              <a:buFont typeface="Arial,Sans-Serif" panose="020B0604020202020204" pitchFamily="34" charset="0"/>
            </a:pPr>
            <a:r>
              <a:rPr lang="en-US" sz="2000">
                <a:solidFill>
                  <a:srgbClr val="000000"/>
                </a:solidFill>
                <a:latin typeface="+mn-lt"/>
                <a:ea typeface="Roboto"/>
                <a:cs typeface="Arial"/>
              </a:rPr>
              <a:t>Professional Studies </a:t>
            </a:r>
            <a:endParaRPr lang="en-US" sz="2000">
              <a:solidFill>
                <a:srgbClr val="808080"/>
              </a:solidFill>
              <a:latin typeface="+mn-lt"/>
              <a:ea typeface="Roboto"/>
              <a:cs typeface="Arial"/>
            </a:endParaRPr>
          </a:p>
          <a:p>
            <a:pPr>
              <a:lnSpc>
                <a:spcPct val="100000"/>
              </a:lnSpc>
              <a:spcBef>
                <a:spcPct val="0"/>
              </a:spcBef>
            </a:pPr>
            <a:endParaRPr lang="en-US" sz="2000">
              <a:solidFill>
                <a:srgbClr val="808080"/>
              </a:solidFill>
              <a:latin typeface="+mn-lt"/>
              <a:ea typeface="Roboto"/>
              <a:cs typeface="Arial"/>
            </a:endParaRPr>
          </a:p>
          <a:p>
            <a:pPr marL="457200" indent="-457200">
              <a:lnSpc>
                <a:spcPct val="100000"/>
              </a:lnSpc>
              <a:spcBef>
                <a:spcPct val="0"/>
              </a:spcBef>
              <a:buFont typeface="Arial,Sans-Serif" panose="020B0604020202020204" pitchFamily="34" charset="0"/>
            </a:pPr>
            <a:r>
              <a:rPr lang="en-US" sz="2000">
                <a:solidFill>
                  <a:srgbClr val="000000"/>
                </a:solidFill>
                <a:latin typeface="+mn-lt"/>
                <a:ea typeface="Roboto"/>
                <a:cs typeface="Arial"/>
              </a:rPr>
              <a:t>The Core Curriculum</a:t>
            </a:r>
            <a:endParaRPr lang="en-US" sz="2000">
              <a:solidFill>
                <a:srgbClr val="808080"/>
              </a:solidFill>
              <a:latin typeface="+mn-lt"/>
              <a:ea typeface="Roboto"/>
              <a:cs typeface="Arial"/>
            </a:endParaRPr>
          </a:p>
          <a:p>
            <a:pPr>
              <a:lnSpc>
                <a:spcPct val="100000"/>
              </a:lnSpc>
              <a:spcBef>
                <a:spcPct val="0"/>
              </a:spcBef>
            </a:pPr>
            <a:endParaRPr lang="en-US" sz="2000">
              <a:solidFill>
                <a:srgbClr val="808080"/>
              </a:solidFill>
              <a:latin typeface="+mn-lt"/>
              <a:ea typeface="Roboto"/>
              <a:cs typeface="Arial"/>
            </a:endParaRPr>
          </a:p>
          <a:p>
            <a:pPr marL="457200" indent="-457200">
              <a:lnSpc>
                <a:spcPct val="100000"/>
              </a:lnSpc>
              <a:spcBef>
                <a:spcPct val="0"/>
              </a:spcBef>
              <a:buFont typeface="Arial,Sans-Serif" panose="020B0604020202020204" pitchFamily="34" charset="0"/>
            </a:pPr>
            <a:r>
              <a:rPr lang="en-US" sz="2000">
                <a:solidFill>
                  <a:srgbClr val="000000"/>
                </a:solidFill>
                <a:latin typeface="+mn-lt"/>
                <a:ea typeface="Roboto"/>
                <a:cs typeface="Arial"/>
              </a:rPr>
              <a:t>The Wider Curriculum</a:t>
            </a:r>
            <a:endParaRPr lang="en-US" sz="2000">
              <a:solidFill>
                <a:srgbClr val="808080"/>
              </a:solidFill>
              <a:latin typeface="+mn-lt"/>
              <a:ea typeface="Roboto"/>
              <a:cs typeface="Arial"/>
            </a:endParaRPr>
          </a:p>
          <a:p>
            <a:pPr>
              <a:lnSpc>
                <a:spcPct val="100000"/>
              </a:lnSpc>
              <a:spcBef>
                <a:spcPct val="0"/>
              </a:spcBef>
            </a:pPr>
            <a:endParaRPr lang="en-GB" sz="2000" i="1">
              <a:solidFill>
                <a:srgbClr val="000000"/>
              </a:solidFill>
              <a:latin typeface="+mn-lt"/>
              <a:cs typeface="Roboto"/>
            </a:endParaRPr>
          </a:p>
          <a:p>
            <a:r>
              <a:rPr lang="en-GB" sz="2000">
                <a:solidFill>
                  <a:srgbClr val="000000"/>
                </a:solidFill>
                <a:latin typeface="+mn-lt"/>
                <a:cs typeface="Roboto"/>
              </a:rPr>
              <a:t>Each assignment is 20 master’s level credits</a:t>
            </a:r>
            <a:endParaRPr lang="en-US" sz="2000">
              <a:solidFill>
                <a:srgbClr val="808080"/>
              </a:solidFill>
              <a:latin typeface="+mn-lt"/>
              <a:cs typeface="Roboto"/>
            </a:endParaRPr>
          </a:p>
          <a:p>
            <a:endParaRPr lang="en-US">
              <a:cs typeface="Roboto"/>
            </a:endParaRPr>
          </a:p>
        </p:txBody>
      </p:sp>
      <p:sp>
        <p:nvSpPr>
          <p:cNvPr id="17" name="TextBox 16">
            <a:extLst>
              <a:ext uri="{FF2B5EF4-FFF2-40B4-BE49-F238E27FC236}">
                <a16:creationId xmlns:a16="http://schemas.microsoft.com/office/drawing/2014/main" id="{0BF5D83D-B4F3-6B3C-CCCF-4E24647AC3A7}"/>
              </a:ext>
            </a:extLst>
          </p:cNvPr>
          <p:cNvSpPr txBox="1"/>
          <p:nvPr/>
        </p:nvSpPr>
        <p:spPr>
          <a:xfrm>
            <a:off x="5597913" y="6201796"/>
            <a:ext cx="6337610" cy="276999"/>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Roboto Slab Light" pitchFamily="2" charset="0"/>
                <a:ea typeface="Roboto Slab Light" pitchFamily="2" charset="0"/>
                <a:cs typeface="Roboto Slab"/>
              </a:rPr>
              <a:t>Welcome to the University of Roehampton </a:t>
            </a:r>
          </a:p>
        </p:txBody>
      </p:sp>
      <p:pic>
        <p:nvPicPr>
          <p:cNvPr id="3" name="Picture 2" descr="A white paper with blue text&#10;&#10;Description automatically generated">
            <a:extLst>
              <a:ext uri="{FF2B5EF4-FFF2-40B4-BE49-F238E27FC236}">
                <a16:creationId xmlns:a16="http://schemas.microsoft.com/office/drawing/2014/main" id="{C0DB4B44-A342-4D65-7712-4EA51FA35760}"/>
              </a:ext>
            </a:extLst>
          </p:cNvPr>
          <p:cNvPicPr>
            <a:picLocks noChangeAspect="1"/>
          </p:cNvPicPr>
          <p:nvPr/>
        </p:nvPicPr>
        <p:blipFill>
          <a:blip r:embed="rId2"/>
          <a:stretch>
            <a:fillRect/>
          </a:stretch>
        </p:blipFill>
        <p:spPr>
          <a:xfrm>
            <a:off x="72537" y="1238983"/>
            <a:ext cx="2221524" cy="2562958"/>
          </a:xfrm>
          <a:prstGeom prst="rect">
            <a:avLst/>
          </a:prstGeom>
        </p:spPr>
      </p:pic>
      <p:pic>
        <p:nvPicPr>
          <p:cNvPr id="4" name="Picture 3" descr="A white paper with blue text&#10;&#10;Description automatically generated">
            <a:extLst>
              <a:ext uri="{FF2B5EF4-FFF2-40B4-BE49-F238E27FC236}">
                <a16:creationId xmlns:a16="http://schemas.microsoft.com/office/drawing/2014/main" id="{24A35220-11F2-5379-D648-38D572C3357C}"/>
              </a:ext>
            </a:extLst>
          </p:cNvPr>
          <p:cNvPicPr>
            <a:picLocks noChangeAspect="1"/>
          </p:cNvPicPr>
          <p:nvPr/>
        </p:nvPicPr>
        <p:blipFill>
          <a:blip r:embed="rId3"/>
          <a:stretch>
            <a:fillRect/>
          </a:stretch>
        </p:blipFill>
        <p:spPr>
          <a:xfrm>
            <a:off x="-63745" y="3266707"/>
            <a:ext cx="2061797" cy="2566622"/>
          </a:xfrm>
          <a:prstGeom prst="rect">
            <a:avLst/>
          </a:prstGeom>
        </p:spPr>
      </p:pic>
      <p:pic>
        <p:nvPicPr>
          <p:cNvPr id="6" name="Picture 5">
            <a:extLst>
              <a:ext uri="{FF2B5EF4-FFF2-40B4-BE49-F238E27FC236}">
                <a16:creationId xmlns:a16="http://schemas.microsoft.com/office/drawing/2014/main" id="{A1E074F9-0235-03E0-5EBB-1E6C8A7A3A6A}"/>
              </a:ext>
            </a:extLst>
          </p:cNvPr>
          <p:cNvPicPr>
            <a:picLocks noChangeAspect="1"/>
          </p:cNvPicPr>
          <p:nvPr/>
        </p:nvPicPr>
        <p:blipFill>
          <a:blip r:embed="rId4"/>
          <a:stretch>
            <a:fillRect/>
          </a:stretch>
        </p:blipFill>
        <p:spPr>
          <a:xfrm>
            <a:off x="6096000" y="-43797"/>
            <a:ext cx="6096000" cy="6019800"/>
          </a:xfrm>
          <a:prstGeom prst="rect">
            <a:avLst/>
          </a:prstGeom>
        </p:spPr>
      </p:pic>
      <p:sp>
        <p:nvSpPr>
          <p:cNvPr id="5" name="TextBox 8">
            <a:extLst>
              <a:ext uri="{FF2B5EF4-FFF2-40B4-BE49-F238E27FC236}">
                <a16:creationId xmlns:a16="http://schemas.microsoft.com/office/drawing/2014/main" id="{73BCEACD-CD90-450F-93ED-F091D2F8AFEE}"/>
              </a:ext>
            </a:extLst>
          </p:cNvPr>
          <p:cNvSpPr txBox="1"/>
          <p:nvPr/>
        </p:nvSpPr>
        <p:spPr>
          <a:xfrm>
            <a:off x="6362439" y="114310"/>
            <a:ext cx="5567983" cy="176144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GB" b="1"/>
              <a:t>Academic writing guidance </a:t>
            </a:r>
            <a:r>
              <a:rPr lang="en-GB"/>
              <a:t>– see the pre-course Welcome Pages – Academic Writing guidance section for self-study materials to prepare.</a:t>
            </a:r>
          </a:p>
          <a:p>
            <a:endParaRPr lang="en-GB"/>
          </a:p>
          <a:p>
            <a:r>
              <a:rPr lang="en-GB">
                <a:hlinkClick r:id="rId5"/>
              </a:rPr>
              <a:t>https://www.roehampton.ac.uk/applying/offers/ite-at-roehampton/academic-writing-guidance/</a:t>
            </a:r>
            <a:r>
              <a:rPr lang="en-GB"/>
              <a:t> </a:t>
            </a:r>
          </a:p>
        </p:txBody>
      </p:sp>
    </p:spTree>
    <p:extLst>
      <p:ext uri="{BB962C8B-B14F-4D97-AF65-F5344CB8AC3E}">
        <p14:creationId xmlns:p14="http://schemas.microsoft.com/office/powerpoint/2010/main" val="788974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tablet with a calculator and glasses&#10;&#10;Description automatically generated">
            <a:extLst>
              <a:ext uri="{FF2B5EF4-FFF2-40B4-BE49-F238E27FC236}">
                <a16:creationId xmlns:a16="http://schemas.microsoft.com/office/drawing/2014/main" id="{666647AE-47EF-988A-6618-291C53AF4468}"/>
              </a:ext>
            </a:extLst>
          </p:cNvPr>
          <p:cNvPicPr>
            <a:picLocks noGrp="1" noChangeAspect="1"/>
          </p:cNvPicPr>
          <p:nvPr>
            <p:ph type="pic" sz="quarter" idx="13"/>
          </p:nvPr>
        </p:nvPicPr>
        <p:blipFill>
          <a:blip r:embed="rId2"/>
          <a:srcRect l="16173" r="16173"/>
          <a:stretch/>
        </p:blipFill>
        <p:spPr>
          <a:xfrm>
            <a:off x="6766212" y="0"/>
            <a:ext cx="5424995" cy="6007258"/>
          </a:xfrm>
        </p:spPr>
      </p:pic>
      <p:sp>
        <p:nvSpPr>
          <p:cNvPr id="3" name="Text Placeholder 2">
            <a:extLst>
              <a:ext uri="{FF2B5EF4-FFF2-40B4-BE49-F238E27FC236}">
                <a16:creationId xmlns:a16="http://schemas.microsoft.com/office/drawing/2014/main" id="{27750871-F4F1-548B-499F-9342E8B932E8}"/>
              </a:ext>
            </a:extLst>
          </p:cNvPr>
          <p:cNvSpPr>
            <a:spLocks noGrp="1"/>
          </p:cNvSpPr>
          <p:nvPr>
            <p:ph type="body" sz="quarter" idx="10"/>
          </p:nvPr>
        </p:nvSpPr>
        <p:spPr/>
        <p:txBody>
          <a:bodyPr/>
          <a:lstStyle/>
          <a:p>
            <a:r>
              <a:rPr lang="en-US">
                <a:latin typeface="Roboto"/>
                <a:ea typeface="Roboto"/>
                <a:cs typeface="Roboto"/>
              </a:rPr>
              <a:t>PGCE Primary</a:t>
            </a:r>
            <a:endParaRPr lang="en-US"/>
          </a:p>
        </p:txBody>
      </p:sp>
      <p:sp>
        <p:nvSpPr>
          <p:cNvPr id="4" name="Text Placeholder 3">
            <a:extLst>
              <a:ext uri="{FF2B5EF4-FFF2-40B4-BE49-F238E27FC236}">
                <a16:creationId xmlns:a16="http://schemas.microsoft.com/office/drawing/2014/main" id="{D11A0455-C12B-C93C-8520-89AC9F3DF580}"/>
              </a:ext>
            </a:extLst>
          </p:cNvPr>
          <p:cNvSpPr>
            <a:spLocks noGrp="1"/>
          </p:cNvSpPr>
          <p:nvPr>
            <p:ph type="body" sz="quarter" idx="11"/>
          </p:nvPr>
        </p:nvSpPr>
        <p:spPr/>
        <p:txBody>
          <a:bodyPr/>
          <a:lstStyle/>
          <a:p>
            <a:r>
              <a:rPr lang="en-US">
                <a:cs typeface="Roboto Slab Light"/>
              </a:rPr>
              <a:t>Assessment</a:t>
            </a:r>
            <a:endParaRPr lang="en-US"/>
          </a:p>
        </p:txBody>
      </p:sp>
      <p:sp>
        <p:nvSpPr>
          <p:cNvPr id="6" name="TextBox 4">
            <a:extLst>
              <a:ext uri="{FF2B5EF4-FFF2-40B4-BE49-F238E27FC236}">
                <a16:creationId xmlns:a16="http://schemas.microsoft.com/office/drawing/2014/main" id="{A44BAAE0-0F37-73E8-524E-ED1A101FCB83}"/>
              </a:ext>
            </a:extLst>
          </p:cNvPr>
          <p:cNvSpPr txBox="1"/>
          <p:nvPr/>
        </p:nvSpPr>
        <p:spPr>
          <a:xfrm>
            <a:off x="192289" y="1715156"/>
            <a:ext cx="5906828" cy="34778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ü"/>
            </a:pPr>
            <a:r>
              <a:rPr lang="en-GB" sz="2000"/>
              <a:t>You will be assessed against the Areas of Professional Learning during your school placements in order to meet the Teacher’s Standards at the end of the programme: Professional Behaviours, Curriculum, Pedagogy, Assessment and Managing Behaviour = Qualified Teacher Status (QTS)</a:t>
            </a:r>
          </a:p>
          <a:p>
            <a:endParaRPr lang="en-GB" sz="2000"/>
          </a:p>
          <a:p>
            <a:pPr marL="342900" indent="-342900">
              <a:buFont typeface="Wingdings" panose="05000000000000000000" pitchFamily="2" charset="2"/>
              <a:buChar char="ü"/>
            </a:pPr>
            <a:r>
              <a:rPr lang="en-GB" sz="2000"/>
              <a:t>You will be assessed on Master’s criteria marking for your assignments – you will receive an assignment booklet at induction. </a:t>
            </a:r>
          </a:p>
        </p:txBody>
      </p:sp>
    </p:spTree>
    <p:extLst>
      <p:ext uri="{BB962C8B-B14F-4D97-AF65-F5344CB8AC3E}">
        <p14:creationId xmlns:p14="http://schemas.microsoft.com/office/powerpoint/2010/main" val="4033555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9CFFAB8-A934-8462-22E6-3615A0971CD3}"/>
              </a:ext>
            </a:extLst>
          </p:cNvPr>
          <p:cNvSpPr>
            <a:spLocks noGrp="1"/>
          </p:cNvSpPr>
          <p:nvPr>
            <p:ph type="body" sz="quarter" idx="10"/>
          </p:nvPr>
        </p:nvSpPr>
        <p:spPr/>
        <p:txBody>
          <a:bodyPr vert="horz" lIns="91440" tIns="45720" rIns="91440" bIns="45720" rtlCol="0" anchor="t">
            <a:normAutofit lnSpcReduction="10000"/>
          </a:bodyPr>
          <a:lstStyle/>
          <a:p>
            <a:r>
              <a:rPr lang="en-US">
                <a:latin typeface="Roboto"/>
                <a:ea typeface="Roboto"/>
                <a:cs typeface="Roboto"/>
              </a:rPr>
              <a:t>PGCE Primary</a:t>
            </a:r>
            <a:endParaRPr lang="en-US">
              <a:cs typeface="Roboto"/>
            </a:endParaRPr>
          </a:p>
        </p:txBody>
      </p:sp>
      <p:sp>
        <p:nvSpPr>
          <p:cNvPr id="9" name="Text Placeholder 8">
            <a:extLst>
              <a:ext uri="{FF2B5EF4-FFF2-40B4-BE49-F238E27FC236}">
                <a16:creationId xmlns:a16="http://schemas.microsoft.com/office/drawing/2014/main" id="{0921AAFB-A911-F54F-BFB1-73707E5D44CF}"/>
              </a:ext>
            </a:extLst>
          </p:cNvPr>
          <p:cNvSpPr>
            <a:spLocks noGrp="1"/>
          </p:cNvSpPr>
          <p:nvPr>
            <p:ph type="body" sz="quarter" idx="11"/>
          </p:nvPr>
        </p:nvSpPr>
        <p:spPr>
          <a:xfrm>
            <a:off x="331059" y="639720"/>
            <a:ext cx="5434186" cy="594128"/>
          </a:xfrm>
        </p:spPr>
        <p:txBody>
          <a:bodyPr vert="horz" lIns="91440" tIns="45720" rIns="91440" bIns="45720" rtlCol="0" anchor="t">
            <a:normAutofit/>
          </a:bodyPr>
          <a:lstStyle/>
          <a:p>
            <a:r>
              <a:rPr lang="en-US" b="1">
                <a:latin typeface="Gill Sans Nova"/>
                <a:ea typeface="Roboto Slab Light"/>
                <a:cs typeface="Roboto Slab Light"/>
              </a:rPr>
              <a:t>Programme Team</a:t>
            </a:r>
            <a:endParaRPr lang="en-US" b="1">
              <a:latin typeface="Gill Sans Nova"/>
            </a:endParaRPr>
          </a:p>
        </p:txBody>
      </p:sp>
      <p:sp>
        <p:nvSpPr>
          <p:cNvPr id="10" name="TextBox 9">
            <a:extLst>
              <a:ext uri="{FF2B5EF4-FFF2-40B4-BE49-F238E27FC236}">
                <a16:creationId xmlns:a16="http://schemas.microsoft.com/office/drawing/2014/main" id="{E24E6A61-2D80-EC09-DED7-D14E1A1C0194}"/>
              </a:ext>
            </a:extLst>
          </p:cNvPr>
          <p:cNvSpPr txBox="1"/>
          <p:nvPr/>
        </p:nvSpPr>
        <p:spPr>
          <a:xfrm>
            <a:off x="5597913" y="6201796"/>
            <a:ext cx="6337610" cy="276999"/>
          </a:xfrm>
          <a:prstGeom prst="rect">
            <a:avLst/>
          </a:prstGeom>
          <a:noFill/>
        </p:spPr>
        <p:txBody>
          <a:bodyPr wrap="square" lIns="91440" tIns="45720" rIns="91440" bIns="45720" rtlCol="0" anchor="t">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Roboto Slab Light" pitchFamily="2" charset="0"/>
                <a:ea typeface="Roboto Slab Light" pitchFamily="2" charset="0"/>
                <a:cs typeface="Roboto Slab"/>
              </a:rPr>
              <a:t>Welcome to the University of Roehampton </a:t>
            </a:r>
          </a:p>
        </p:txBody>
      </p:sp>
      <p:sp>
        <p:nvSpPr>
          <p:cNvPr id="4" name="Text Placeholder 3">
            <a:extLst>
              <a:ext uri="{FF2B5EF4-FFF2-40B4-BE49-F238E27FC236}">
                <a16:creationId xmlns:a16="http://schemas.microsoft.com/office/drawing/2014/main" id="{8B2ED0FA-855B-241B-BC0A-AE70B40630F9}"/>
              </a:ext>
            </a:extLst>
          </p:cNvPr>
          <p:cNvSpPr>
            <a:spLocks noGrp="1"/>
          </p:cNvSpPr>
          <p:nvPr>
            <p:ph type="body" sz="quarter" idx="12"/>
          </p:nvPr>
        </p:nvSpPr>
        <p:spPr>
          <a:xfrm>
            <a:off x="344983" y="1119002"/>
            <a:ext cx="5107670" cy="4216317"/>
          </a:xfrm>
        </p:spPr>
        <p:txBody>
          <a:bodyPr vert="horz" lIns="91440" tIns="45720" rIns="91440" bIns="45720" rtlCol="0" anchor="t">
            <a:normAutofit fontScale="85000" lnSpcReduction="20000"/>
          </a:bodyPr>
          <a:lstStyle/>
          <a:p>
            <a:pPr marL="0" indent="0" algn="ctr">
              <a:buNone/>
            </a:pPr>
            <a:r>
              <a:rPr lang="en-GB" sz="1800">
                <a:latin typeface="Roboto"/>
                <a:ea typeface="Roboto"/>
                <a:cs typeface="Roboto"/>
              </a:rPr>
              <a:t>Programme Leader:</a:t>
            </a:r>
            <a:r>
              <a:rPr lang="en-GB">
                <a:latin typeface="Roboto"/>
                <a:ea typeface="Roboto"/>
                <a:cs typeface="Roboto"/>
              </a:rPr>
              <a:t> </a:t>
            </a:r>
            <a:r>
              <a:rPr lang="en-GB" sz="1800">
                <a:latin typeface="Roboto"/>
                <a:ea typeface="Roboto"/>
                <a:cs typeface="Roboto"/>
              </a:rPr>
              <a:t> Steph Laird</a:t>
            </a:r>
            <a:endParaRPr lang="en-GB">
              <a:cs typeface="Roboto" panose="02000000000000000000" pitchFamily="2" charset="0"/>
            </a:endParaRPr>
          </a:p>
          <a:p>
            <a:pPr marL="0" indent="0" algn="ctr">
              <a:buNone/>
            </a:pPr>
            <a:r>
              <a:rPr lang="en-GB">
                <a:latin typeface="Roboto"/>
                <a:ea typeface="Roboto"/>
                <a:cs typeface="Roboto"/>
              </a:rPr>
              <a:t> </a:t>
            </a:r>
            <a:r>
              <a:rPr lang="en-GB" sz="1800">
                <a:latin typeface="Roboto"/>
                <a:ea typeface="Roboto"/>
                <a:cs typeface="Roboto"/>
                <a:hlinkClick r:id="rId2"/>
              </a:rPr>
              <a:t>s.laird@roehampton.ac.uk</a:t>
            </a:r>
            <a:r>
              <a:rPr lang="en-GB">
                <a:latin typeface="Roboto"/>
                <a:ea typeface="Roboto"/>
                <a:cs typeface="Roboto"/>
              </a:rPr>
              <a:t> </a:t>
            </a:r>
            <a:endParaRPr lang="en-GB" sz="1800">
              <a:cs typeface="Roboto" panose="02000000000000000000" pitchFamily="2" charset="0"/>
            </a:endParaRPr>
          </a:p>
          <a:p>
            <a:pPr algn="ctr"/>
            <a:endParaRPr lang="en-GB" sz="1800">
              <a:cs typeface="Roboto" panose="02000000000000000000" pitchFamily="2" charset="0"/>
            </a:endParaRPr>
          </a:p>
          <a:p>
            <a:pPr marL="0" indent="0" algn="ctr">
              <a:buNone/>
            </a:pPr>
            <a:r>
              <a:rPr lang="en-GB">
                <a:latin typeface="Roboto"/>
                <a:ea typeface="Roboto"/>
                <a:cs typeface="Roboto"/>
              </a:rPr>
              <a:t>Assistant Programme Leader: Pablo Mayorga</a:t>
            </a:r>
            <a:endParaRPr lang="en-GB" sz="1800">
              <a:latin typeface="Roboto"/>
              <a:ea typeface="Roboto"/>
              <a:cs typeface="Roboto"/>
            </a:endParaRPr>
          </a:p>
          <a:p>
            <a:pPr marL="0" indent="0" algn="ctr">
              <a:buNone/>
            </a:pPr>
            <a:r>
              <a:rPr lang="en-GB">
                <a:latin typeface="Roboto"/>
                <a:ea typeface="Roboto"/>
                <a:cs typeface="Roboto"/>
                <a:hlinkClick r:id="rId3"/>
              </a:rPr>
              <a:t>Pablo.mayorga@roehampton.ac.uk</a:t>
            </a:r>
            <a:r>
              <a:rPr lang="en-GB">
                <a:latin typeface="Roboto"/>
                <a:ea typeface="Roboto"/>
                <a:cs typeface="Roboto"/>
              </a:rPr>
              <a:t> </a:t>
            </a:r>
          </a:p>
          <a:p>
            <a:pPr algn="ctr"/>
            <a:endParaRPr lang="en-GB" sz="1800">
              <a:cs typeface="Roboto"/>
            </a:endParaRPr>
          </a:p>
          <a:p>
            <a:pPr marL="0" indent="0" algn="ctr">
              <a:buNone/>
            </a:pPr>
            <a:r>
              <a:rPr lang="en-GB">
                <a:latin typeface="Roboto"/>
                <a:ea typeface="Roboto"/>
                <a:cs typeface="Roboto"/>
              </a:rPr>
              <a:t>Head of Primary ITE: Sarah Leonard</a:t>
            </a:r>
            <a:endParaRPr lang="en-GB">
              <a:cs typeface="Roboto"/>
            </a:endParaRPr>
          </a:p>
          <a:p>
            <a:pPr marL="0" indent="0" algn="ctr">
              <a:buNone/>
            </a:pPr>
            <a:r>
              <a:rPr lang="en-GB">
                <a:latin typeface="Roboto"/>
                <a:ea typeface="Roboto"/>
                <a:cs typeface="Roboto"/>
                <a:hlinkClick r:id="rId4"/>
              </a:rPr>
              <a:t>Sarah.leonard@roehampton.ac.uk</a:t>
            </a:r>
            <a:r>
              <a:rPr lang="en-GB">
                <a:latin typeface="Roboto"/>
                <a:ea typeface="Roboto"/>
                <a:cs typeface="Roboto"/>
              </a:rPr>
              <a:t> </a:t>
            </a:r>
          </a:p>
          <a:p>
            <a:pPr marL="0" indent="0" algn="ctr">
              <a:buNone/>
            </a:pPr>
            <a:endParaRPr lang="en-GB">
              <a:latin typeface="Roboto"/>
              <a:ea typeface="Roboto"/>
              <a:cs typeface="Roboto"/>
            </a:endParaRPr>
          </a:p>
          <a:p>
            <a:pPr marL="0" indent="0" algn="ctr">
              <a:buNone/>
            </a:pPr>
            <a:r>
              <a:rPr lang="en-GB">
                <a:latin typeface="Roboto"/>
                <a:ea typeface="Roboto"/>
                <a:cs typeface="Roboto"/>
              </a:rPr>
              <a:t>Admissions:</a:t>
            </a:r>
            <a:endParaRPr lang="en-GB">
              <a:cs typeface="Roboto" panose="02000000000000000000" pitchFamily="2" charset="0"/>
            </a:endParaRPr>
          </a:p>
          <a:p>
            <a:pPr marL="0" indent="0" algn="ctr">
              <a:buNone/>
            </a:pPr>
            <a:r>
              <a:rPr lang="en-GB">
                <a:latin typeface="Roboto"/>
                <a:ea typeface="Roboto"/>
                <a:cs typeface="Roboto"/>
                <a:hlinkClick r:id="rId5"/>
              </a:rPr>
              <a:t>Teachertraining@roehampton.ac.uk</a:t>
            </a:r>
            <a:r>
              <a:rPr lang="en-GB">
                <a:latin typeface="Roboto"/>
                <a:ea typeface="Roboto"/>
                <a:cs typeface="Roboto"/>
              </a:rPr>
              <a:t> </a:t>
            </a:r>
          </a:p>
          <a:p>
            <a:pPr marL="0" indent="0" algn="ctr">
              <a:buNone/>
            </a:pPr>
            <a:endParaRPr lang="en-GB">
              <a:latin typeface="Roboto"/>
              <a:ea typeface="Roboto"/>
              <a:cs typeface="Roboto"/>
            </a:endParaRPr>
          </a:p>
          <a:p>
            <a:pPr marL="0" indent="0" algn="ctr">
              <a:buNone/>
            </a:pPr>
            <a:r>
              <a:rPr lang="en-GB" sz="1800">
                <a:latin typeface="Roboto"/>
                <a:ea typeface="Roboto"/>
                <a:cs typeface="Roboto"/>
              </a:rPr>
              <a:t>Programme Administration:</a:t>
            </a:r>
          </a:p>
          <a:p>
            <a:pPr marL="0" indent="0" algn="ctr">
              <a:buNone/>
            </a:pPr>
            <a:r>
              <a:rPr lang="en-GB">
                <a:latin typeface="Roboto"/>
                <a:ea typeface="Roboto"/>
                <a:cs typeface="Roboto"/>
              </a:rPr>
              <a:t> </a:t>
            </a:r>
            <a:r>
              <a:rPr lang="en-GB" sz="1800">
                <a:latin typeface="Roboto"/>
                <a:ea typeface="Roboto"/>
                <a:cs typeface="Roboto"/>
                <a:hlinkClick r:id="rId6"/>
              </a:rPr>
              <a:t>pgprimary@roehampton.ac.uk</a:t>
            </a:r>
            <a:endParaRPr lang="en-GB" sz="1800">
              <a:latin typeface="Roboto"/>
              <a:ea typeface="Roboto"/>
              <a:cs typeface="Roboto"/>
            </a:endParaRPr>
          </a:p>
          <a:p>
            <a:pPr algn="ctr"/>
            <a:endParaRPr lang="en-GB">
              <a:cs typeface="Roboto" panose="02000000000000000000" pitchFamily="2" charset="0"/>
            </a:endParaRPr>
          </a:p>
        </p:txBody>
      </p:sp>
      <p:pic>
        <p:nvPicPr>
          <p:cNvPr id="20" name="Picture Placeholder 19">
            <a:extLst>
              <a:ext uri="{FF2B5EF4-FFF2-40B4-BE49-F238E27FC236}">
                <a16:creationId xmlns:a16="http://schemas.microsoft.com/office/drawing/2014/main" id="{EFB7D901-7433-ADB0-9D21-493C24FD6B56}"/>
              </a:ext>
            </a:extLst>
          </p:cNvPr>
          <p:cNvPicPr>
            <a:picLocks noGrp="1" noChangeAspect="1"/>
          </p:cNvPicPr>
          <p:nvPr>
            <p:ph type="pic" sz="quarter" idx="13"/>
          </p:nvPr>
        </p:nvPicPr>
        <p:blipFill>
          <a:blip r:embed="rId7"/>
          <a:srcRect l="16684" r="16684"/>
          <a:stretch/>
        </p:blipFill>
        <p:spPr/>
      </p:pic>
      <p:sp>
        <p:nvSpPr>
          <p:cNvPr id="3" name="Rectangle 2">
            <a:extLst>
              <a:ext uri="{FF2B5EF4-FFF2-40B4-BE49-F238E27FC236}">
                <a16:creationId xmlns:a16="http://schemas.microsoft.com/office/drawing/2014/main" id="{99FDCF68-38B5-6327-DC8D-6A5912DD7C7B}"/>
              </a:ext>
            </a:extLst>
          </p:cNvPr>
          <p:cNvSpPr/>
          <p:nvPr/>
        </p:nvSpPr>
        <p:spPr>
          <a:xfrm>
            <a:off x="1428452" y="5330063"/>
            <a:ext cx="9597005" cy="6795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a:solidFill>
                  <a:srgbClr val="FF0000"/>
                </a:solidFill>
              </a:rPr>
              <a:t>Please check your junk/spam folders as email communication from Roehampton may be in there!</a:t>
            </a:r>
          </a:p>
        </p:txBody>
      </p:sp>
    </p:spTree>
    <p:extLst>
      <p:ext uri="{BB962C8B-B14F-4D97-AF65-F5344CB8AC3E}">
        <p14:creationId xmlns:p14="http://schemas.microsoft.com/office/powerpoint/2010/main" val="891864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Kettlebells on the floor">
            <a:extLst>
              <a:ext uri="{FF2B5EF4-FFF2-40B4-BE49-F238E27FC236}">
                <a16:creationId xmlns:a16="http://schemas.microsoft.com/office/drawing/2014/main" id="{4087A4D4-CD75-1E9F-8517-3A4980546D6F}"/>
              </a:ext>
            </a:extLst>
          </p:cNvPr>
          <p:cNvPicPr>
            <a:picLocks noGrp="1" noChangeAspect="1"/>
          </p:cNvPicPr>
          <p:nvPr>
            <p:ph type="pic" sz="quarter" idx="13"/>
          </p:nvPr>
        </p:nvPicPr>
        <p:blipFill rotWithShape="1">
          <a:blip r:embed="rId2"/>
          <a:srcRect l="16132" r="16132"/>
          <a:stretch/>
        </p:blipFill>
        <p:spPr>
          <a:xfrm>
            <a:off x="6096000" y="10"/>
            <a:ext cx="6096000" cy="6007248"/>
          </a:xfrm>
          <a:noFill/>
        </p:spPr>
      </p:pic>
      <p:sp>
        <p:nvSpPr>
          <p:cNvPr id="3" name="Text Placeholder 2">
            <a:extLst>
              <a:ext uri="{FF2B5EF4-FFF2-40B4-BE49-F238E27FC236}">
                <a16:creationId xmlns:a16="http://schemas.microsoft.com/office/drawing/2014/main" id="{27750871-F4F1-548B-499F-9342E8B932E8}"/>
              </a:ext>
            </a:extLst>
          </p:cNvPr>
          <p:cNvSpPr>
            <a:spLocks noGrp="1"/>
          </p:cNvSpPr>
          <p:nvPr>
            <p:ph type="body" sz="quarter" idx="10"/>
          </p:nvPr>
        </p:nvSpPr>
        <p:spPr>
          <a:xfrm>
            <a:off x="380590" y="387703"/>
            <a:ext cx="5072063" cy="252413"/>
          </a:xfrm>
        </p:spPr>
        <p:txBody>
          <a:bodyPr wrap="square" anchor="t">
            <a:normAutofit/>
          </a:bodyPr>
          <a:lstStyle/>
          <a:p>
            <a:r>
              <a:rPr lang="en-US" sz="1100"/>
              <a:t>PGCE Primary</a:t>
            </a:r>
          </a:p>
        </p:txBody>
      </p:sp>
      <p:sp>
        <p:nvSpPr>
          <p:cNvPr id="4" name="Text Placeholder 3">
            <a:extLst>
              <a:ext uri="{FF2B5EF4-FFF2-40B4-BE49-F238E27FC236}">
                <a16:creationId xmlns:a16="http://schemas.microsoft.com/office/drawing/2014/main" id="{D11A0455-C12B-C93C-8520-89AC9F3DF580}"/>
              </a:ext>
            </a:extLst>
          </p:cNvPr>
          <p:cNvSpPr>
            <a:spLocks noGrp="1"/>
          </p:cNvSpPr>
          <p:nvPr>
            <p:ph type="body" sz="quarter" idx="11"/>
          </p:nvPr>
        </p:nvSpPr>
        <p:spPr>
          <a:xfrm>
            <a:off x="380590" y="724629"/>
            <a:ext cx="5434186" cy="1164518"/>
          </a:xfrm>
        </p:spPr>
        <p:txBody>
          <a:bodyPr wrap="square" anchor="t">
            <a:normAutofit/>
          </a:bodyPr>
          <a:lstStyle/>
          <a:p>
            <a:r>
              <a:rPr lang="en-US">
                <a:latin typeface="Roboto Slab Light"/>
                <a:ea typeface="Roboto Slab Light"/>
                <a:cs typeface="Roboto Slab Light"/>
              </a:rPr>
              <a:t>ITaPs - Intensive Training and Practice weeks</a:t>
            </a:r>
          </a:p>
        </p:txBody>
      </p:sp>
      <p:sp>
        <p:nvSpPr>
          <p:cNvPr id="13" name="Text Placeholder 4">
            <a:extLst>
              <a:ext uri="{FF2B5EF4-FFF2-40B4-BE49-F238E27FC236}">
                <a16:creationId xmlns:a16="http://schemas.microsoft.com/office/drawing/2014/main" id="{12F11AAC-A82E-8678-5239-D639C8B8C23B}"/>
              </a:ext>
            </a:extLst>
          </p:cNvPr>
          <p:cNvSpPr>
            <a:spLocks noGrp="1"/>
          </p:cNvSpPr>
          <p:nvPr>
            <p:ph type="body" sz="quarter" idx="12"/>
          </p:nvPr>
        </p:nvSpPr>
        <p:spPr>
          <a:xfrm>
            <a:off x="266646" y="1602683"/>
            <a:ext cx="5563446" cy="4152223"/>
          </a:xfrm>
        </p:spPr>
        <p:txBody>
          <a:bodyPr/>
          <a:lstStyle/>
          <a:p>
            <a:r>
              <a:rPr lang="en-US">
                <a:latin typeface="Calibri"/>
                <a:ea typeface="Roboto"/>
                <a:cs typeface="Roboto"/>
              </a:rPr>
              <a:t>All ITT leading to Qualified Teacher Status (QTS) incorporated a  new set of Quality Requirement weeks of training in 2024 – 2025.</a:t>
            </a:r>
          </a:p>
          <a:p>
            <a:r>
              <a:rPr lang="en-US">
                <a:latin typeface="Calibri"/>
                <a:ea typeface="Roboto"/>
                <a:cs typeface="Roboto"/>
              </a:rPr>
              <a:t> These four ‘Intensive Training and Practice’ (ITaP) weeks which ‘should focus on specific, foundational, or pivotal areas of the ITT curriculum. It should also demonstrate and build the interplay between evidence-based theory and practice, engaging trainees in critical analysis, application of learning to classroom practice, and focused feedback on such practice,’ </a:t>
            </a:r>
            <a:r>
              <a:rPr lang="en-US" i="1">
                <a:latin typeface="Calibri"/>
                <a:ea typeface="Roboto"/>
                <a:cs typeface="Roboto"/>
              </a:rPr>
              <a:t>(DfE, Initial teacher training (ITT): criteria and supporting advice).</a:t>
            </a:r>
          </a:p>
          <a:p>
            <a:pPr marL="0" indent="0">
              <a:buNone/>
            </a:pPr>
            <a:r>
              <a:rPr lang="en-US" b="1" i="1">
                <a:latin typeface="Calibri"/>
                <a:ea typeface="Roboto"/>
                <a:cs typeface="Roboto"/>
              </a:rPr>
              <a:t>Our ITaPs:</a:t>
            </a:r>
          </a:p>
          <a:p>
            <a:r>
              <a:rPr lang="en-US" i="1">
                <a:latin typeface="Calibri"/>
                <a:ea typeface="Roboto"/>
                <a:cs typeface="Roboto"/>
              </a:rPr>
              <a:t>Focus on creating a positive classroom environment, SSP, scaffolding and questioning. </a:t>
            </a:r>
          </a:p>
        </p:txBody>
      </p:sp>
    </p:spTree>
    <p:extLst>
      <p:ext uri="{BB962C8B-B14F-4D97-AF65-F5344CB8AC3E}">
        <p14:creationId xmlns:p14="http://schemas.microsoft.com/office/powerpoint/2010/main" val="1894159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7750871-F4F1-548B-499F-9342E8B932E8}"/>
              </a:ext>
            </a:extLst>
          </p:cNvPr>
          <p:cNvSpPr>
            <a:spLocks noGrp="1"/>
          </p:cNvSpPr>
          <p:nvPr>
            <p:ph type="body" sz="quarter" idx="10"/>
          </p:nvPr>
        </p:nvSpPr>
        <p:spPr>
          <a:xfrm>
            <a:off x="380590" y="387703"/>
            <a:ext cx="5072063" cy="252413"/>
          </a:xfrm>
        </p:spPr>
        <p:txBody>
          <a:bodyPr wrap="square" anchor="t">
            <a:normAutofit/>
          </a:bodyPr>
          <a:lstStyle/>
          <a:p>
            <a:r>
              <a:rPr lang="en-US" sz="1100"/>
              <a:t>PGCE Primary</a:t>
            </a:r>
          </a:p>
        </p:txBody>
      </p:sp>
      <p:sp>
        <p:nvSpPr>
          <p:cNvPr id="4" name="Text Placeholder 3">
            <a:extLst>
              <a:ext uri="{FF2B5EF4-FFF2-40B4-BE49-F238E27FC236}">
                <a16:creationId xmlns:a16="http://schemas.microsoft.com/office/drawing/2014/main" id="{D11A0455-C12B-C93C-8520-89AC9F3DF580}"/>
              </a:ext>
            </a:extLst>
          </p:cNvPr>
          <p:cNvSpPr>
            <a:spLocks noGrp="1"/>
          </p:cNvSpPr>
          <p:nvPr>
            <p:ph type="body" sz="quarter" idx="11"/>
          </p:nvPr>
        </p:nvSpPr>
        <p:spPr>
          <a:xfrm>
            <a:off x="382066" y="1088232"/>
            <a:ext cx="3368953" cy="943752"/>
          </a:xfrm>
        </p:spPr>
        <p:txBody>
          <a:bodyPr wrap="square" anchor="t">
            <a:normAutofit/>
          </a:bodyPr>
          <a:lstStyle/>
          <a:p>
            <a:r>
              <a:rPr lang="en-US" sz="4000" b="1">
                <a:latin typeface="Roboto Slab Light"/>
                <a:ea typeface="Roboto Slab Light"/>
                <a:cs typeface="Roboto Slab Light"/>
              </a:rPr>
              <a:t>Questions...</a:t>
            </a:r>
          </a:p>
        </p:txBody>
      </p:sp>
      <p:pic>
        <p:nvPicPr>
          <p:cNvPr id="6" name="Picture Placeholder 5" descr="Many hands raised up with colorful question marks&#10;&#10;Description automatically generated">
            <a:extLst>
              <a:ext uri="{FF2B5EF4-FFF2-40B4-BE49-F238E27FC236}">
                <a16:creationId xmlns:a16="http://schemas.microsoft.com/office/drawing/2014/main" id="{AAFA184E-45AD-5525-6586-C2E2E7E95348}"/>
              </a:ext>
            </a:extLst>
          </p:cNvPr>
          <p:cNvPicPr>
            <a:picLocks noGrp="1" noChangeAspect="1"/>
          </p:cNvPicPr>
          <p:nvPr>
            <p:ph type="pic" sz="quarter" idx="13"/>
          </p:nvPr>
        </p:nvPicPr>
        <p:blipFill>
          <a:blip r:embed="rId2"/>
          <a:srcRect l="16207" r="16207"/>
          <a:stretch/>
        </p:blipFill>
        <p:spPr>
          <a:xfrm>
            <a:off x="4151431" y="-1909"/>
            <a:ext cx="8040969" cy="5982588"/>
          </a:xfrm>
        </p:spPr>
      </p:pic>
      <p:sp>
        <p:nvSpPr>
          <p:cNvPr id="7" name="TextBox 6">
            <a:extLst>
              <a:ext uri="{FF2B5EF4-FFF2-40B4-BE49-F238E27FC236}">
                <a16:creationId xmlns:a16="http://schemas.microsoft.com/office/drawing/2014/main" id="{DEB46778-5A40-AA5A-4155-D82A289789EB}"/>
              </a:ext>
            </a:extLst>
          </p:cNvPr>
          <p:cNvSpPr txBox="1"/>
          <p:nvPr/>
        </p:nvSpPr>
        <p:spPr>
          <a:xfrm>
            <a:off x="142430" y="2478280"/>
            <a:ext cx="380999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Calibri"/>
                <a:cs typeface="Calibri"/>
              </a:rPr>
              <a:t>Useful site for information:</a:t>
            </a:r>
          </a:p>
          <a:p>
            <a:endParaRPr lang="en-US" sz="2400">
              <a:ea typeface="Calibri"/>
              <a:cs typeface="Calibri"/>
            </a:endParaRPr>
          </a:p>
          <a:p>
            <a:r>
              <a:rPr lang="en-US" sz="2400">
                <a:ea typeface="Calibri"/>
                <a:cs typeface="Calibri"/>
              </a:rPr>
              <a:t>Get Into Teaching - </a:t>
            </a:r>
            <a:endParaRPr lang="en-US" sz="2400">
              <a:ea typeface="+mn-lt"/>
              <a:cs typeface="+mn-lt"/>
            </a:endParaRPr>
          </a:p>
          <a:p>
            <a:r>
              <a:rPr lang="en-US" sz="2400">
                <a:ea typeface="+mn-lt"/>
                <a:cs typeface="+mn-lt"/>
                <a:hlinkClick r:id="rId3"/>
              </a:rPr>
              <a:t>https://getintoteaching.education.gov.uk/</a:t>
            </a:r>
            <a:endParaRPr lang="en-US" sz="2400">
              <a:ea typeface="Calibri"/>
              <a:cs typeface="Calibri"/>
            </a:endParaRPr>
          </a:p>
        </p:txBody>
      </p:sp>
    </p:spTree>
    <p:extLst>
      <p:ext uri="{BB962C8B-B14F-4D97-AF65-F5344CB8AC3E}">
        <p14:creationId xmlns:p14="http://schemas.microsoft.com/office/powerpoint/2010/main" val="3294142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895AB5B-882D-099B-17C8-BED6A5F66A8C}"/>
              </a:ext>
            </a:extLst>
          </p:cNvPr>
          <p:cNvSpPr/>
          <p:nvPr/>
        </p:nvSpPr>
        <p:spPr>
          <a:xfrm>
            <a:off x="4367808" y="4509120"/>
            <a:ext cx="4104456" cy="1512168"/>
          </a:xfrm>
          <a:prstGeom prst="ellipse">
            <a:avLst/>
          </a:prstGeom>
          <a:solidFill>
            <a:srgbClr val="92D05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Campus tours available!</a:t>
            </a:r>
          </a:p>
        </p:txBody>
      </p:sp>
    </p:spTree>
    <p:extLst>
      <p:ext uri="{BB962C8B-B14F-4D97-AF65-F5344CB8AC3E}">
        <p14:creationId xmlns:p14="http://schemas.microsoft.com/office/powerpoint/2010/main" val="3265887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9CFFAB8-A934-8462-22E6-3615A0971CD3}"/>
              </a:ext>
            </a:extLst>
          </p:cNvPr>
          <p:cNvSpPr>
            <a:spLocks noGrp="1"/>
          </p:cNvSpPr>
          <p:nvPr>
            <p:ph type="body" sz="quarter" idx="10"/>
          </p:nvPr>
        </p:nvSpPr>
        <p:spPr/>
        <p:txBody>
          <a:bodyPr vert="horz" lIns="91440" tIns="45720" rIns="91440" bIns="45720" rtlCol="0" anchor="t">
            <a:normAutofit lnSpcReduction="10000"/>
          </a:bodyPr>
          <a:lstStyle/>
          <a:p>
            <a:r>
              <a:rPr lang="en-US">
                <a:latin typeface="Roboto"/>
                <a:ea typeface="Roboto"/>
                <a:cs typeface="Roboto"/>
              </a:rPr>
              <a:t>PGCE Primary</a:t>
            </a:r>
            <a:endParaRPr lang="en-US">
              <a:cs typeface="Roboto"/>
            </a:endParaRPr>
          </a:p>
        </p:txBody>
      </p:sp>
      <p:sp>
        <p:nvSpPr>
          <p:cNvPr id="9" name="Text Placeholder 8">
            <a:extLst>
              <a:ext uri="{FF2B5EF4-FFF2-40B4-BE49-F238E27FC236}">
                <a16:creationId xmlns:a16="http://schemas.microsoft.com/office/drawing/2014/main" id="{0921AAFB-A911-F54F-BFB1-73707E5D44CF}"/>
              </a:ext>
            </a:extLst>
          </p:cNvPr>
          <p:cNvSpPr>
            <a:spLocks noGrp="1"/>
          </p:cNvSpPr>
          <p:nvPr>
            <p:ph type="body" sz="quarter" idx="11"/>
          </p:nvPr>
        </p:nvSpPr>
        <p:spPr>
          <a:xfrm>
            <a:off x="308199" y="746400"/>
            <a:ext cx="5434186" cy="594128"/>
          </a:xfrm>
        </p:spPr>
        <p:txBody>
          <a:bodyPr/>
          <a:lstStyle/>
          <a:p>
            <a:r>
              <a:rPr lang="en-US" b="1">
                <a:latin typeface="Gill Sans Nova" panose="020B0602020104020203" pitchFamily="34" charset="0"/>
                <a:ea typeface="Roboto Slab Light"/>
                <a:cs typeface="Roboto Slab Light"/>
              </a:rPr>
              <a:t>Overview of the day</a:t>
            </a:r>
            <a:endParaRPr lang="en-US" b="1">
              <a:latin typeface="Gill Sans Nova" panose="020B0602020104020203" pitchFamily="34" charset="0"/>
            </a:endParaRPr>
          </a:p>
        </p:txBody>
      </p:sp>
      <p:sp>
        <p:nvSpPr>
          <p:cNvPr id="10" name="TextBox 9">
            <a:extLst>
              <a:ext uri="{FF2B5EF4-FFF2-40B4-BE49-F238E27FC236}">
                <a16:creationId xmlns:a16="http://schemas.microsoft.com/office/drawing/2014/main" id="{E24E6A61-2D80-EC09-DED7-D14E1A1C0194}"/>
              </a:ext>
            </a:extLst>
          </p:cNvPr>
          <p:cNvSpPr txBox="1"/>
          <p:nvPr/>
        </p:nvSpPr>
        <p:spPr>
          <a:xfrm>
            <a:off x="5597913" y="6201796"/>
            <a:ext cx="6337610" cy="276999"/>
          </a:xfrm>
          <a:prstGeom prst="rect">
            <a:avLst/>
          </a:prstGeom>
          <a:noFill/>
        </p:spPr>
        <p:txBody>
          <a:bodyPr wrap="square" lIns="91440" tIns="45720" rIns="91440" bIns="45720" rtlCol="0" anchor="t">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Roboto Slab Light" pitchFamily="2" charset="0"/>
                <a:ea typeface="Roboto Slab Light" pitchFamily="2" charset="0"/>
                <a:cs typeface="Roboto Slab"/>
              </a:rPr>
              <a:t>Welcome to the University of Roehampton </a:t>
            </a:r>
          </a:p>
        </p:txBody>
      </p:sp>
      <p:sp>
        <p:nvSpPr>
          <p:cNvPr id="4" name="Text Placeholder 3">
            <a:extLst>
              <a:ext uri="{FF2B5EF4-FFF2-40B4-BE49-F238E27FC236}">
                <a16:creationId xmlns:a16="http://schemas.microsoft.com/office/drawing/2014/main" id="{8B2ED0FA-855B-241B-BC0A-AE70B40630F9}"/>
              </a:ext>
            </a:extLst>
          </p:cNvPr>
          <p:cNvSpPr>
            <a:spLocks noGrp="1"/>
          </p:cNvSpPr>
          <p:nvPr>
            <p:ph type="body" sz="quarter" idx="12"/>
          </p:nvPr>
        </p:nvSpPr>
        <p:spPr>
          <a:xfrm>
            <a:off x="315155" y="1341845"/>
            <a:ext cx="5628201" cy="4737814"/>
          </a:xfrm>
        </p:spPr>
        <p:txBody>
          <a:bodyPr vert="horz" lIns="91440" tIns="45720" rIns="91440" bIns="45720" rtlCol="0" anchor="t">
            <a:normAutofit fontScale="85000" lnSpcReduction="20000"/>
          </a:bodyPr>
          <a:lstStyle/>
          <a:p>
            <a:pPr marL="0" indent="0">
              <a:spcAft>
                <a:spcPct val="0"/>
              </a:spcAft>
              <a:buNone/>
            </a:pPr>
            <a:r>
              <a:rPr lang="en-GB" sz="2400">
                <a:latin typeface="Calibri"/>
                <a:ea typeface="Roboto"/>
                <a:cs typeface="Roboto"/>
              </a:rPr>
              <a:t>9-9.30 - Registration </a:t>
            </a:r>
            <a:endParaRPr lang="en-US" sz="2400">
              <a:latin typeface="Calibri"/>
              <a:ea typeface="Roboto"/>
              <a:cs typeface="Roboto"/>
            </a:endParaRPr>
          </a:p>
          <a:p>
            <a:pPr marL="0" indent="0">
              <a:spcAft>
                <a:spcPct val="0"/>
              </a:spcAft>
              <a:buNone/>
            </a:pPr>
            <a:r>
              <a:rPr lang="en-GB" sz="2400">
                <a:latin typeface="Calibri"/>
                <a:ea typeface="Roboto"/>
                <a:cs typeface="Roboto"/>
              </a:rPr>
              <a:t>9.30 – Introduction to the PGCE Primary &amp; Lead Partner/Apprenticeship Primary courses (Steph Laird/Pablo Mayorga)</a:t>
            </a:r>
            <a:endParaRPr lang="en-US" sz="2400">
              <a:latin typeface="Calibri"/>
              <a:ea typeface="Roboto"/>
              <a:cs typeface="Roboto"/>
            </a:endParaRPr>
          </a:p>
          <a:p>
            <a:pPr marL="0" indent="0">
              <a:spcAft>
                <a:spcPct val="0"/>
              </a:spcAft>
              <a:buNone/>
            </a:pPr>
            <a:r>
              <a:rPr lang="en-GB" sz="2400">
                <a:latin typeface="Calibri"/>
                <a:ea typeface="Roboto"/>
                <a:cs typeface="Roboto"/>
              </a:rPr>
              <a:t>10.30 – Introduction to Professional Studies (Sarah Leonard)</a:t>
            </a:r>
            <a:endParaRPr lang="en-US" sz="2400">
              <a:latin typeface="Calibri"/>
              <a:ea typeface="Roboto"/>
              <a:cs typeface="Roboto"/>
            </a:endParaRPr>
          </a:p>
          <a:p>
            <a:pPr marL="0" indent="0">
              <a:spcAft>
                <a:spcPct val="0"/>
              </a:spcAft>
              <a:buNone/>
            </a:pPr>
            <a:r>
              <a:rPr lang="en-GB" sz="2400">
                <a:latin typeface="Calibri"/>
                <a:ea typeface="Roboto"/>
                <a:cs typeface="Roboto"/>
              </a:rPr>
              <a:t>10.50 – Introduction to English (Steph Laird)</a:t>
            </a:r>
            <a:endParaRPr lang="en-US" sz="2400">
              <a:latin typeface="Calibri"/>
              <a:ea typeface="Roboto"/>
              <a:cs typeface="Roboto"/>
            </a:endParaRPr>
          </a:p>
          <a:p>
            <a:pPr marL="0" indent="0">
              <a:spcAft>
                <a:spcPct val="0"/>
              </a:spcAft>
              <a:buNone/>
            </a:pPr>
            <a:r>
              <a:rPr lang="en-GB" sz="2400" b="1" i="1">
                <a:latin typeface="Calibri"/>
                <a:ea typeface="Roboto"/>
                <a:cs typeface="Roboto"/>
              </a:rPr>
              <a:t>11.10 - Break</a:t>
            </a:r>
            <a:endParaRPr lang="en-US" sz="2400">
              <a:latin typeface="Calibri"/>
              <a:ea typeface="Roboto"/>
              <a:cs typeface="Roboto"/>
            </a:endParaRPr>
          </a:p>
          <a:p>
            <a:pPr marL="0" indent="0">
              <a:spcAft>
                <a:spcPct val="0"/>
              </a:spcAft>
              <a:buNone/>
            </a:pPr>
            <a:r>
              <a:rPr lang="en-GB" sz="2400">
                <a:latin typeface="Calibri"/>
                <a:ea typeface="Roboto"/>
                <a:cs typeface="Roboto"/>
              </a:rPr>
              <a:t>11.40 – Introduction to Maths (Lorraine Hartley)</a:t>
            </a:r>
            <a:endParaRPr lang="en-US" sz="2400">
              <a:latin typeface="Calibri"/>
              <a:ea typeface="Roboto"/>
              <a:cs typeface="Roboto"/>
            </a:endParaRPr>
          </a:p>
          <a:p>
            <a:pPr marL="0" indent="0">
              <a:spcAft>
                <a:spcPct val="0"/>
              </a:spcAft>
              <a:buNone/>
            </a:pPr>
            <a:r>
              <a:rPr lang="en-GB" sz="2400">
                <a:latin typeface="Calibri"/>
                <a:ea typeface="Roboto"/>
                <a:cs typeface="Roboto"/>
              </a:rPr>
              <a:t>12.00 – Introduction to Science (Nikki Treby &amp; Vanessa Matthews)</a:t>
            </a:r>
          </a:p>
          <a:p>
            <a:pPr marL="0" indent="0">
              <a:spcAft>
                <a:spcPct val="0"/>
              </a:spcAft>
              <a:buNone/>
            </a:pPr>
            <a:r>
              <a:rPr lang="en-GB" sz="2400">
                <a:latin typeface="Calibri"/>
                <a:ea typeface="Roboto"/>
                <a:cs typeface="Roboto"/>
              </a:rPr>
              <a:t>12.20 – Final questions </a:t>
            </a:r>
          </a:p>
          <a:p>
            <a:pPr marL="0" indent="0">
              <a:spcAft>
                <a:spcPct val="0"/>
              </a:spcAft>
              <a:buNone/>
            </a:pPr>
            <a:r>
              <a:rPr lang="en-GB" sz="2400">
                <a:latin typeface="Calibri"/>
                <a:ea typeface="Roboto"/>
                <a:cs typeface="Roboto"/>
              </a:rPr>
              <a:t>12.30 – Campus services - Disabilities and wellbeing/DBS</a:t>
            </a:r>
          </a:p>
          <a:p>
            <a:pPr marL="0" indent="0" algn="ctr">
              <a:spcAft>
                <a:spcPct val="0"/>
              </a:spcAft>
              <a:buNone/>
            </a:pPr>
            <a:r>
              <a:rPr lang="en-GB" sz="2400" b="1">
                <a:latin typeface="Calibri"/>
                <a:ea typeface="Roboto"/>
                <a:cs typeface="Roboto"/>
              </a:rPr>
              <a:t>~ Optional campus tours available ~</a:t>
            </a:r>
            <a:endParaRPr lang="en-US" sz="2400">
              <a:latin typeface="Calibri"/>
              <a:ea typeface="Roboto"/>
              <a:cs typeface="Roboto"/>
            </a:endParaRPr>
          </a:p>
          <a:p>
            <a:pPr marL="0" indent="0" algn="ctr">
              <a:spcAft>
                <a:spcPct val="0"/>
              </a:spcAft>
              <a:buNone/>
            </a:pPr>
            <a:endParaRPr lang="en-GB" sz="2400">
              <a:cs typeface="Roboto"/>
            </a:endParaRPr>
          </a:p>
          <a:p>
            <a:pPr marL="0" indent="0">
              <a:buNone/>
            </a:pPr>
            <a:endParaRPr lang="en-GB">
              <a:cs typeface="Roboto"/>
            </a:endParaRPr>
          </a:p>
        </p:txBody>
      </p:sp>
      <p:pic>
        <p:nvPicPr>
          <p:cNvPr id="1026" name="Picture 2" descr="A bird in a pond&#10;&#10;Description automatically generated">
            <a:extLst>
              <a:ext uri="{FF2B5EF4-FFF2-40B4-BE49-F238E27FC236}">
                <a16:creationId xmlns:a16="http://schemas.microsoft.com/office/drawing/2014/main" id="{62795ADB-E0D6-77EC-66AB-A24252BEC0C4}"/>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560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9CFFAB8-A934-8462-22E6-3615A0971CD3}"/>
              </a:ext>
            </a:extLst>
          </p:cNvPr>
          <p:cNvSpPr>
            <a:spLocks noGrp="1"/>
          </p:cNvSpPr>
          <p:nvPr>
            <p:ph type="body" sz="quarter" idx="10"/>
          </p:nvPr>
        </p:nvSpPr>
        <p:spPr>
          <a:xfrm>
            <a:off x="6785020" y="451203"/>
            <a:ext cx="5072063" cy="252413"/>
          </a:xfrm>
        </p:spPr>
        <p:txBody>
          <a:bodyPr>
            <a:normAutofit lnSpcReduction="10000"/>
          </a:bodyPr>
          <a:lstStyle/>
          <a:p>
            <a:pPr algn="r"/>
            <a:r>
              <a:rPr lang="en-US">
                <a:latin typeface="Roboto"/>
                <a:ea typeface="Roboto"/>
                <a:cs typeface="Roboto"/>
              </a:rPr>
              <a:t>PGCE Primary</a:t>
            </a:r>
            <a:endParaRPr lang="en-US"/>
          </a:p>
        </p:txBody>
      </p:sp>
      <p:sp>
        <p:nvSpPr>
          <p:cNvPr id="4" name="TextBox 3">
            <a:extLst>
              <a:ext uri="{FF2B5EF4-FFF2-40B4-BE49-F238E27FC236}">
                <a16:creationId xmlns:a16="http://schemas.microsoft.com/office/drawing/2014/main" id="{F37ACE24-5B18-CEB4-F8C8-2AF4C06824DB}"/>
              </a:ext>
            </a:extLst>
          </p:cNvPr>
          <p:cNvSpPr txBox="1"/>
          <p:nvPr/>
        </p:nvSpPr>
        <p:spPr>
          <a:xfrm>
            <a:off x="5597913" y="6201796"/>
            <a:ext cx="6337610" cy="276999"/>
          </a:xfrm>
          <a:prstGeom prst="rect">
            <a:avLst/>
          </a:prstGeom>
          <a:noFill/>
        </p:spPr>
        <p:txBody>
          <a:bodyPr wrap="square" lIns="91440" tIns="45720" rIns="91440" bIns="45720" rtlCol="0" anchor="t">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Roboto Slab Light" pitchFamily="2" charset="0"/>
                <a:ea typeface="Roboto Slab Light" pitchFamily="2" charset="0"/>
                <a:cs typeface="Roboto Slab"/>
              </a:rPr>
              <a:t>Welcome to the University of Roehampton </a:t>
            </a:r>
          </a:p>
        </p:txBody>
      </p:sp>
      <p:pic>
        <p:nvPicPr>
          <p:cNvPr id="11" name="Picture 10">
            <a:extLst>
              <a:ext uri="{FF2B5EF4-FFF2-40B4-BE49-F238E27FC236}">
                <a16:creationId xmlns:a16="http://schemas.microsoft.com/office/drawing/2014/main" id="{9A37CCD7-BD42-1ADB-6D30-7D6BBF73DE63}"/>
              </a:ext>
            </a:extLst>
          </p:cNvPr>
          <p:cNvPicPr>
            <a:picLocks noChangeAspect="1"/>
          </p:cNvPicPr>
          <p:nvPr/>
        </p:nvPicPr>
        <p:blipFill>
          <a:blip r:embed="rId2"/>
          <a:stretch>
            <a:fillRect/>
          </a:stretch>
        </p:blipFill>
        <p:spPr>
          <a:xfrm>
            <a:off x="1415480" y="116632"/>
            <a:ext cx="9144000" cy="5664058"/>
          </a:xfrm>
          <a:prstGeom prst="rect">
            <a:avLst/>
          </a:prstGeom>
        </p:spPr>
      </p:pic>
      <p:sp>
        <p:nvSpPr>
          <p:cNvPr id="12" name="TextBox 11">
            <a:extLst>
              <a:ext uri="{FF2B5EF4-FFF2-40B4-BE49-F238E27FC236}">
                <a16:creationId xmlns:a16="http://schemas.microsoft.com/office/drawing/2014/main" id="{069A520A-DA6D-C240-A1B7-FD817AA06691}"/>
              </a:ext>
            </a:extLst>
          </p:cNvPr>
          <p:cNvSpPr txBox="1"/>
          <p:nvPr/>
        </p:nvSpPr>
        <p:spPr>
          <a:xfrm>
            <a:off x="839416" y="404664"/>
            <a:ext cx="28083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00A06E"/>
                </a:solidFill>
                <a:effectLst/>
                <a:uLnTx/>
                <a:uFillTx/>
                <a:latin typeface="Gill Sans Nova" panose="020B0602020104020203" pitchFamily="34" charset="0"/>
                <a:ea typeface="Roboto Slab Light"/>
                <a:cs typeface="Roboto Slab Light"/>
              </a:rPr>
              <a:t>Campus map</a:t>
            </a:r>
            <a:endParaRPr kumimoji="0" lang="en-US" sz="2400" b="1" i="0" u="none" strike="noStrike" kern="1200" cap="none" spc="0" normalizeH="0" baseline="0" noProof="0">
              <a:ln>
                <a:noFill/>
              </a:ln>
              <a:solidFill>
                <a:srgbClr val="00A06E"/>
              </a:solidFill>
              <a:effectLst/>
              <a:uLnTx/>
              <a:uFillTx/>
              <a:latin typeface="Gill Sans Nova" panose="020B0602020104020203" pitchFamily="34" charset="0"/>
              <a:ea typeface="Roboto Slab Light" pitchFamily="2" charset="0"/>
              <a:cs typeface="+mn-cs"/>
            </a:endParaRPr>
          </a:p>
        </p:txBody>
      </p:sp>
    </p:spTree>
    <p:extLst>
      <p:ext uri="{BB962C8B-B14F-4D97-AF65-F5344CB8AC3E}">
        <p14:creationId xmlns:p14="http://schemas.microsoft.com/office/powerpoint/2010/main" val="1293900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9CFFAB8-A934-8462-22E6-3615A0971CD3}"/>
              </a:ext>
            </a:extLst>
          </p:cNvPr>
          <p:cNvSpPr>
            <a:spLocks noGrp="1"/>
          </p:cNvSpPr>
          <p:nvPr>
            <p:ph type="body" sz="quarter" idx="10"/>
          </p:nvPr>
        </p:nvSpPr>
        <p:spPr>
          <a:xfrm>
            <a:off x="6785020" y="451203"/>
            <a:ext cx="5072063" cy="252413"/>
          </a:xfrm>
        </p:spPr>
        <p:txBody>
          <a:bodyPr>
            <a:normAutofit lnSpcReduction="10000"/>
          </a:bodyPr>
          <a:lstStyle/>
          <a:p>
            <a:pPr algn="r"/>
            <a:r>
              <a:rPr lang="en-US">
                <a:latin typeface="Roboto"/>
                <a:ea typeface="Roboto"/>
                <a:cs typeface="Roboto"/>
              </a:rPr>
              <a:t>PGCE Primary</a:t>
            </a:r>
            <a:endParaRPr lang="en-US"/>
          </a:p>
        </p:txBody>
      </p:sp>
      <p:sp>
        <p:nvSpPr>
          <p:cNvPr id="4" name="TextBox 3">
            <a:extLst>
              <a:ext uri="{FF2B5EF4-FFF2-40B4-BE49-F238E27FC236}">
                <a16:creationId xmlns:a16="http://schemas.microsoft.com/office/drawing/2014/main" id="{F37ACE24-5B18-CEB4-F8C8-2AF4C06824DB}"/>
              </a:ext>
            </a:extLst>
          </p:cNvPr>
          <p:cNvSpPr txBox="1"/>
          <p:nvPr/>
        </p:nvSpPr>
        <p:spPr>
          <a:xfrm>
            <a:off x="5597913" y="6201796"/>
            <a:ext cx="6337610" cy="276999"/>
          </a:xfrm>
          <a:prstGeom prst="rect">
            <a:avLst/>
          </a:prstGeom>
          <a:noFill/>
        </p:spPr>
        <p:txBody>
          <a:bodyPr wrap="square" lIns="91440" tIns="45720" rIns="91440" bIns="45720" rtlCol="0" anchor="t">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Roboto Slab Light" pitchFamily="2" charset="0"/>
                <a:ea typeface="Roboto Slab Light" pitchFamily="2" charset="0"/>
                <a:cs typeface="Roboto Slab"/>
              </a:rPr>
              <a:t>Welcome to the University of Roehampton </a:t>
            </a:r>
          </a:p>
        </p:txBody>
      </p:sp>
      <p:pic>
        <p:nvPicPr>
          <p:cNvPr id="2" name="Picture 1">
            <a:extLst>
              <a:ext uri="{FF2B5EF4-FFF2-40B4-BE49-F238E27FC236}">
                <a16:creationId xmlns:a16="http://schemas.microsoft.com/office/drawing/2014/main" id="{CAD9A5E7-EBFE-D33E-7210-D797AB6B093C}"/>
              </a:ext>
            </a:extLst>
          </p:cNvPr>
          <p:cNvPicPr>
            <a:picLocks noChangeAspect="1"/>
          </p:cNvPicPr>
          <p:nvPr/>
        </p:nvPicPr>
        <p:blipFill>
          <a:blip r:embed="rId2"/>
          <a:stretch>
            <a:fillRect/>
          </a:stretch>
        </p:blipFill>
        <p:spPr>
          <a:xfrm>
            <a:off x="1614489" y="179905"/>
            <a:ext cx="8963025" cy="5769375"/>
          </a:xfrm>
          <a:prstGeom prst="rect">
            <a:avLst/>
          </a:prstGeom>
          <a:noFill/>
        </p:spPr>
      </p:pic>
      <p:sp>
        <p:nvSpPr>
          <p:cNvPr id="3" name="TextBox 2">
            <a:extLst>
              <a:ext uri="{FF2B5EF4-FFF2-40B4-BE49-F238E27FC236}">
                <a16:creationId xmlns:a16="http://schemas.microsoft.com/office/drawing/2014/main" id="{3B829648-77D8-DB2E-3CBD-28DF2EED14C8}"/>
              </a:ext>
            </a:extLst>
          </p:cNvPr>
          <p:cNvSpPr txBox="1"/>
          <p:nvPr/>
        </p:nvSpPr>
        <p:spPr>
          <a:xfrm>
            <a:off x="9127211" y="4581128"/>
            <a:ext cx="28083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00A06E"/>
                </a:solidFill>
                <a:effectLst/>
                <a:uLnTx/>
                <a:uFillTx/>
                <a:latin typeface="Gill Sans Nova" panose="020B0602020104020203" pitchFamily="34" charset="0"/>
                <a:ea typeface="Roboto Slab Light"/>
                <a:cs typeface="Roboto Slab Light"/>
              </a:rPr>
              <a:t>Campus map – teaching rooms</a:t>
            </a:r>
            <a:endParaRPr kumimoji="0" lang="en-US" sz="2400" b="1" i="0" u="none" strike="noStrike" kern="1200" cap="none" spc="0" normalizeH="0" baseline="0" noProof="0">
              <a:ln>
                <a:noFill/>
              </a:ln>
              <a:solidFill>
                <a:srgbClr val="00A06E"/>
              </a:solidFill>
              <a:effectLst/>
              <a:uLnTx/>
              <a:uFillTx/>
              <a:latin typeface="Gill Sans Nova" panose="020B0602020104020203" pitchFamily="34" charset="0"/>
              <a:ea typeface="Roboto Slab Light" pitchFamily="2" charset="0"/>
              <a:cs typeface="+mn-cs"/>
            </a:endParaRPr>
          </a:p>
        </p:txBody>
      </p:sp>
    </p:spTree>
    <p:extLst>
      <p:ext uri="{BB962C8B-B14F-4D97-AF65-F5344CB8AC3E}">
        <p14:creationId xmlns:p14="http://schemas.microsoft.com/office/powerpoint/2010/main" val="3056473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9CFFAB8-A934-8462-22E6-3615A0971CD3}"/>
              </a:ext>
            </a:extLst>
          </p:cNvPr>
          <p:cNvSpPr>
            <a:spLocks noGrp="1"/>
          </p:cNvSpPr>
          <p:nvPr>
            <p:ph type="body" sz="quarter" idx="10"/>
          </p:nvPr>
        </p:nvSpPr>
        <p:spPr>
          <a:xfrm>
            <a:off x="6785020" y="451203"/>
            <a:ext cx="5072063" cy="252413"/>
          </a:xfrm>
        </p:spPr>
        <p:txBody>
          <a:bodyPr>
            <a:normAutofit lnSpcReduction="10000"/>
          </a:bodyPr>
          <a:lstStyle/>
          <a:p>
            <a:pPr algn="r"/>
            <a:r>
              <a:rPr lang="en-US">
                <a:latin typeface="Roboto"/>
                <a:ea typeface="Roboto"/>
                <a:cs typeface="Roboto"/>
              </a:rPr>
              <a:t>PGCE Primary</a:t>
            </a:r>
            <a:endParaRPr lang="en-US"/>
          </a:p>
        </p:txBody>
      </p:sp>
      <p:sp>
        <p:nvSpPr>
          <p:cNvPr id="4" name="TextBox 3">
            <a:extLst>
              <a:ext uri="{FF2B5EF4-FFF2-40B4-BE49-F238E27FC236}">
                <a16:creationId xmlns:a16="http://schemas.microsoft.com/office/drawing/2014/main" id="{F37ACE24-5B18-CEB4-F8C8-2AF4C06824DB}"/>
              </a:ext>
            </a:extLst>
          </p:cNvPr>
          <p:cNvSpPr txBox="1"/>
          <p:nvPr/>
        </p:nvSpPr>
        <p:spPr>
          <a:xfrm>
            <a:off x="5597913" y="6201796"/>
            <a:ext cx="6337610" cy="276999"/>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Roboto Slab Light" pitchFamily="2" charset="0"/>
                <a:ea typeface="Roboto Slab Light" pitchFamily="2" charset="0"/>
                <a:cs typeface="Roboto Slab"/>
              </a:rPr>
              <a:t>Welcome to the University of Roehampton </a:t>
            </a:r>
          </a:p>
        </p:txBody>
      </p:sp>
      <p:pic>
        <p:nvPicPr>
          <p:cNvPr id="2" name="Picture 1" descr="Calendar on table">
            <a:extLst>
              <a:ext uri="{FF2B5EF4-FFF2-40B4-BE49-F238E27FC236}">
                <a16:creationId xmlns:a16="http://schemas.microsoft.com/office/drawing/2014/main" id="{6E328D18-46DD-2D4F-0365-D6336DB6E536}"/>
              </a:ext>
            </a:extLst>
          </p:cNvPr>
          <p:cNvPicPr>
            <a:picLocks noChangeAspect="1"/>
          </p:cNvPicPr>
          <p:nvPr/>
        </p:nvPicPr>
        <p:blipFill>
          <a:blip r:embed="rId3"/>
          <a:stretch>
            <a:fillRect/>
          </a:stretch>
        </p:blipFill>
        <p:spPr>
          <a:xfrm>
            <a:off x="-1674" y="-41189"/>
            <a:ext cx="4115400" cy="6054811"/>
          </a:xfrm>
          <a:prstGeom prst="rect">
            <a:avLst/>
          </a:prstGeom>
        </p:spPr>
      </p:pic>
      <p:sp>
        <p:nvSpPr>
          <p:cNvPr id="12" name="TextBox 11">
            <a:extLst>
              <a:ext uri="{FF2B5EF4-FFF2-40B4-BE49-F238E27FC236}">
                <a16:creationId xmlns:a16="http://schemas.microsoft.com/office/drawing/2014/main" id="{4E31B3F6-316A-3BDD-82CC-F2EE816C16A0}"/>
              </a:ext>
            </a:extLst>
          </p:cNvPr>
          <p:cNvSpPr txBox="1"/>
          <p:nvPr/>
        </p:nvSpPr>
        <p:spPr>
          <a:xfrm>
            <a:off x="4959370" y="698473"/>
            <a:ext cx="4670191" cy="461665"/>
          </a:xfrm>
          <a:prstGeom prst="rect">
            <a:avLst/>
          </a:prstGeom>
          <a:noFill/>
        </p:spPr>
        <p:txBody>
          <a:bodyPr wrap="square" lIns="91440" tIns="45720" rIns="91440" bIns="45720" rtlCol="0" anchor="t">
            <a:spAutoFit/>
          </a:bodyPr>
          <a:lstStyle/>
          <a:p>
            <a:pPr>
              <a:spcBef>
                <a:spcPts val="1000"/>
              </a:spcBef>
              <a:defRPr/>
            </a:pPr>
            <a:r>
              <a:rPr lang="en-US" sz="2400" b="1">
                <a:solidFill>
                  <a:srgbClr val="00A06E"/>
                </a:solidFill>
                <a:latin typeface="Gill Sans Nova"/>
                <a:ea typeface="Roboto Slab Light"/>
                <a:cs typeface="Roboto Slab Light"/>
              </a:rPr>
              <a:t>Aims </a:t>
            </a:r>
            <a:r>
              <a:rPr kumimoji="0" lang="en-US" sz="2400" b="1" i="0" u="none" strike="noStrike" kern="1200" cap="none" spc="0" normalizeH="0" baseline="0" noProof="0">
                <a:ln>
                  <a:noFill/>
                </a:ln>
                <a:solidFill>
                  <a:srgbClr val="00A06E"/>
                </a:solidFill>
                <a:effectLst/>
                <a:uLnTx/>
                <a:uFillTx/>
                <a:latin typeface="Gill Sans Nova"/>
                <a:ea typeface="Roboto Slab Light"/>
                <a:cs typeface="Roboto Slab Light"/>
              </a:rPr>
              <a:t>of </a:t>
            </a:r>
            <a:r>
              <a:rPr lang="en-US" sz="2400" b="1">
                <a:solidFill>
                  <a:srgbClr val="00A06E"/>
                </a:solidFill>
                <a:latin typeface="Gill Sans Nova"/>
                <a:ea typeface="Roboto Slab Light"/>
                <a:cs typeface="Roboto Slab Light"/>
              </a:rPr>
              <a:t>the</a:t>
            </a:r>
            <a:r>
              <a:rPr kumimoji="0" lang="en-US" sz="2400" b="1" i="0" u="none" strike="noStrike" kern="1200" cap="none" spc="0" normalizeH="0" baseline="0" noProof="0">
                <a:ln>
                  <a:noFill/>
                </a:ln>
                <a:solidFill>
                  <a:srgbClr val="00A06E"/>
                </a:solidFill>
                <a:effectLst/>
                <a:uLnTx/>
                <a:uFillTx/>
                <a:latin typeface="Gill Sans Nova"/>
                <a:ea typeface="Roboto Slab Light"/>
                <a:cs typeface="Roboto Slab Light"/>
              </a:rPr>
              <a:t> sessions</a:t>
            </a:r>
            <a:r>
              <a:rPr lang="en-US" sz="2400" b="1">
                <a:solidFill>
                  <a:srgbClr val="00A06E"/>
                </a:solidFill>
                <a:latin typeface="Gill Sans Nova"/>
                <a:ea typeface="Roboto Slab Light"/>
                <a:cs typeface="Roboto Slab Light"/>
              </a:rPr>
              <a:t>:</a:t>
            </a:r>
            <a:endParaRPr kumimoji="0" lang="en-US" sz="2400" b="1" i="0" u="none" strike="noStrike" kern="1200" cap="none" spc="0" normalizeH="0" baseline="0" noProof="0">
              <a:ln>
                <a:noFill/>
              </a:ln>
              <a:solidFill>
                <a:srgbClr val="00A06E"/>
              </a:solidFill>
              <a:effectLst/>
              <a:uLnTx/>
              <a:uFillTx/>
              <a:latin typeface="Gill Sans Nova"/>
              <a:ea typeface="Roboto Slab Light" pitchFamily="2" charset="0"/>
              <a:cs typeface="+mn-cs"/>
            </a:endParaRPr>
          </a:p>
        </p:txBody>
      </p:sp>
      <p:sp>
        <p:nvSpPr>
          <p:cNvPr id="3" name="TextBox 2">
            <a:extLst>
              <a:ext uri="{FF2B5EF4-FFF2-40B4-BE49-F238E27FC236}">
                <a16:creationId xmlns:a16="http://schemas.microsoft.com/office/drawing/2014/main" id="{6F29B0B0-0DCF-78CA-5099-764758714E79}"/>
              </a:ext>
            </a:extLst>
          </p:cNvPr>
          <p:cNvSpPr txBox="1"/>
          <p:nvPr/>
        </p:nvSpPr>
        <p:spPr>
          <a:xfrm>
            <a:off x="4804610" y="1415716"/>
            <a:ext cx="6586621"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Wingdings,Sans-Serif"/>
              <a:buChar char="§"/>
            </a:pPr>
            <a:r>
              <a:rPr lang="en-GB" sz="3200">
                <a:cs typeface="Arial"/>
              </a:rPr>
              <a:t>To introduce you to key people;</a:t>
            </a:r>
            <a:r>
              <a:rPr lang="en-US" sz="3200">
                <a:cs typeface="Arial"/>
              </a:rPr>
              <a:t>​</a:t>
            </a:r>
          </a:p>
          <a:p>
            <a:pPr marL="228600" indent="-228600">
              <a:buFont typeface="Wingdings,Sans-Serif"/>
              <a:buChar char="§"/>
            </a:pPr>
            <a:r>
              <a:rPr lang="en-GB" sz="3200">
                <a:cs typeface="Arial"/>
              </a:rPr>
              <a:t>To share information about the course structure and how to prepare for the start of the course;</a:t>
            </a:r>
            <a:r>
              <a:rPr lang="en-US" sz="3200">
                <a:cs typeface="Arial"/>
              </a:rPr>
              <a:t>​</a:t>
            </a:r>
          </a:p>
          <a:p>
            <a:pPr marL="228600" indent="-228600">
              <a:buFont typeface="Wingdings,Sans-Serif"/>
              <a:buChar char="§"/>
            </a:pPr>
            <a:r>
              <a:rPr lang="en-GB" sz="3200">
                <a:cs typeface="Arial"/>
              </a:rPr>
              <a:t>To find out about the Professional Studies and Core subject modules;</a:t>
            </a:r>
            <a:r>
              <a:rPr lang="en-US" sz="3200">
                <a:cs typeface="Arial"/>
              </a:rPr>
              <a:t>​</a:t>
            </a:r>
          </a:p>
          <a:p>
            <a:pPr marL="228600" indent="-228600">
              <a:buFont typeface="Wingdings,Sans-Serif"/>
              <a:buChar char="§"/>
            </a:pPr>
            <a:r>
              <a:rPr lang="en-GB" sz="3200">
                <a:cs typeface="Arial"/>
              </a:rPr>
              <a:t>To have the opportunity to pose any questions you may have.</a:t>
            </a:r>
            <a:r>
              <a:rPr lang="en-US" sz="3200">
                <a:cs typeface="Arial"/>
              </a:rPr>
              <a:t>​</a:t>
            </a:r>
          </a:p>
        </p:txBody>
      </p:sp>
    </p:spTree>
    <p:extLst>
      <p:ext uri="{BB962C8B-B14F-4D97-AF65-F5344CB8AC3E}">
        <p14:creationId xmlns:p14="http://schemas.microsoft.com/office/powerpoint/2010/main" val="1094670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9CFFAB8-A934-8462-22E6-3615A0971CD3}"/>
              </a:ext>
            </a:extLst>
          </p:cNvPr>
          <p:cNvSpPr>
            <a:spLocks noGrp="1"/>
          </p:cNvSpPr>
          <p:nvPr>
            <p:ph type="body" sz="quarter" idx="10"/>
          </p:nvPr>
        </p:nvSpPr>
        <p:spPr>
          <a:xfrm>
            <a:off x="6785020" y="451203"/>
            <a:ext cx="5072063" cy="252413"/>
          </a:xfrm>
        </p:spPr>
        <p:txBody>
          <a:bodyPr>
            <a:normAutofit lnSpcReduction="10000"/>
          </a:bodyPr>
          <a:lstStyle/>
          <a:p>
            <a:pPr algn="r"/>
            <a:r>
              <a:rPr lang="en-US">
                <a:latin typeface="Roboto"/>
                <a:ea typeface="Roboto"/>
                <a:cs typeface="Roboto"/>
              </a:rPr>
              <a:t>PGCE Primary</a:t>
            </a:r>
            <a:endParaRPr lang="en-US"/>
          </a:p>
        </p:txBody>
      </p:sp>
      <p:sp>
        <p:nvSpPr>
          <p:cNvPr id="8" name="Text Placeholder 7">
            <a:extLst>
              <a:ext uri="{FF2B5EF4-FFF2-40B4-BE49-F238E27FC236}">
                <a16:creationId xmlns:a16="http://schemas.microsoft.com/office/drawing/2014/main" id="{563F9A0A-7802-FF2B-4F04-F013DEED9731}"/>
              </a:ext>
            </a:extLst>
          </p:cNvPr>
          <p:cNvSpPr>
            <a:spLocks noGrp="1"/>
          </p:cNvSpPr>
          <p:nvPr>
            <p:ph type="body" sz="quarter" idx="11"/>
          </p:nvPr>
        </p:nvSpPr>
        <p:spPr>
          <a:xfrm>
            <a:off x="6246493" y="1041731"/>
            <a:ext cx="5434187" cy="1104742"/>
          </a:xfrm>
        </p:spPr>
        <p:txBody>
          <a:bodyPr vert="horz" lIns="91440" tIns="45720" rIns="91440" bIns="45720" rtlCol="0" anchor="t">
            <a:noAutofit/>
          </a:bodyPr>
          <a:lstStyle/>
          <a:p>
            <a:pPr algn="r"/>
            <a:r>
              <a:rPr lang="en-US" sz="2800" b="1">
                <a:latin typeface="Gill Sans Nova"/>
                <a:ea typeface="Roboto Slab Light"/>
                <a:cs typeface="Roboto Slab Light"/>
              </a:rPr>
              <a:t>A day in the life of a primary school teacher...</a:t>
            </a:r>
            <a:endParaRPr lang="en-US" sz="2800">
              <a:cs typeface="Roboto Slab Light"/>
            </a:endParaRPr>
          </a:p>
        </p:txBody>
      </p:sp>
      <p:sp>
        <p:nvSpPr>
          <p:cNvPr id="4" name="TextBox 3">
            <a:extLst>
              <a:ext uri="{FF2B5EF4-FFF2-40B4-BE49-F238E27FC236}">
                <a16:creationId xmlns:a16="http://schemas.microsoft.com/office/drawing/2014/main" id="{F37ACE24-5B18-CEB4-F8C8-2AF4C06824DB}"/>
              </a:ext>
            </a:extLst>
          </p:cNvPr>
          <p:cNvSpPr txBox="1"/>
          <p:nvPr/>
        </p:nvSpPr>
        <p:spPr>
          <a:xfrm>
            <a:off x="5597913" y="6201796"/>
            <a:ext cx="6337610" cy="276999"/>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Roboto Slab Light" pitchFamily="2" charset="0"/>
                <a:ea typeface="Roboto Slab Light" pitchFamily="2" charset="0"/>
                <a:cs typeface="Roboto Slab"/>
              </a:rPr>
              <a:t>Welcome to the University of Roehampton </a:t>
            </a:r>
          </a:p>
        </p:txBody>
      </p:sp>
      <p:pic>
        <p:nvPicPr>
          <p:cNvPr id="6" name="Picture 5" descr="Amy T Imgp4471">
            <a:extLst>
              <a:ext uri="{FF2B5EF4-FFF2-40B4-BE49-F238E27FC236}">
                <a16:creationId xmlns:a16="http://schemas.microsoft.com/office/drawing/2014/main" id="{55C1E6DD-BA45-37E2-B132-F606F42B1C96}"/>
              </a:ext>
            </a:extLst>
          </p:cNvPr>
          <p:cNvPicPr>
            <a:picLocks noChangeAspect="1"/>
          </p:cNvPicPr>
          <p:nvPr/>
        </p:nvPicPr>
        <p:blipFill>
          <a:blip r:embed="rId3"/>
          <a:stretch>
            <a:fillRect/>
          </a:stretch>
        </p:blipFill>
        <p:spPr>
          <a:xfrm>
            <a:off x="603464" y="1024337"/>
            <a:ext cx="5191125" cy="4362450"/>
          </a:xfrm>
          <a:prstGeom prst="rect">
            <a:avLst/>
          </a:prstGeom>
        </p:spPr>
      </p:pic>
      <p:sp>
        <p:nvSpPr>
          <p:cNvPr id="2" name="Subtitle 2">
            <a:extLst>
              <a:ext uri="{FF2B5EF4-FFF2-40B4-BE49-F238E27FC236}">
                <a16:creationId xmlns:a16="http://schemas.microsoft.com/office/drawing/2014/main" id="{74E6D441-3BD7-113C-569F-2C7C0E28F3B6}"/>
              </a:ext>
            </a:extLst>
          </p:cNvPr>
          <p:cNvSpPr>
            <a:spLocks noGrp="1"/>
          </p:cNvSpPr>
          <p:nvPr/>
        </p:nvSpPr>
        <p:spPr bwMode="auto">
          <a:xfrm>
            <a:off x="6570980" y="2370138"/>
            <a:ext cx="4907280" cy="325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lnSpc>
                <a:spcPct val="90000"/>
              </a:lnSpc>
              <a:spcBef>
                <a:spcPts val="1000"/>
              </a:spcBef>
              <a:spcAft>
                <a:spcPct val="0"/>
              </a:spcAft>
              <a:buFont typeface="Arial" panose="020B0604020202020204" pitchFamily="34" charset="0"/>
              <a:buNone/>
              <a:defRPr sz="2400" kern="1200">
                <a:solidFill>
                  <a:srgbClr val="063532"/>
                </a:solidFill>
                <a:latin typeface="+mn-lt"/>
                <a:ea typeface="+mn-ea"/>
                <a:cs typeface="+mn-cs"/>
              </a:defRPr>
            </a:lvl1pPr>
            <a:lvl2pPr marL="457200" indent="0" algn="ctr" rtl="0" eaLnBrk="1" fontAlgn="base" hangingPunct="1">
              <a:lnSpc>
                <a:spcPct val="90000"/>
              </a:lnSpc>
              <a:spcBef>
                <a:spcPts val="500"/>
              </a:spcBef>
              <a:spcAft>
                <a:spcPct val="0"/>
              </a:spcAft>
              <a:buFont typeface="Arial" panose="020B0604020202020204" pitchFamily="34" charset="0"/>
              <a:buNone/>
              <a:defRPr sz="2000" kern="1200">
                <a:solidFill>
                  <a:srgbClr val="063532"/>
                </a:solidFill>
                <a:latin typeface="+mn-lt"/>
                <a:ea typeface="+mn-ea"/>
                <a:cs typeface="+mn-cs"/>
              </a:defRPr>
            </a:lvl2pPr>
            <a:lvl3pPr marL="914400" indent="0" algn="ctr" rtl="0" eaLnBrk="1" fontAlgn="base" hangingPunct="1">
              <a:lnSpc>
                <a:spcPct val="90000"/>
              </a:lnSpc>
              <a:spcBef>
                <a:spcPts val="500"/>
              </a:spcBef>
              <a:spcAft>
                <a:spcPct val="0"/>
              </a:spcAft>
              <a:buFont typeface="Arial" panose="020B0604020202020204" pitchFamily="34" charset="0"/>
              <a:buNone/>
              <a:defRPr sz="1800" kern="1200">
                <a:solidFill>
                  <a:srgbClr val="063532"/>
                </a:solidFill>
                <a:latin typeface="+mn-lt"/>
                <a:ea typeface="+mn-ea"/>
                <a:cs typeface="+mn-cs"/>
              </a:defRPr>
            </a:lvl3pPr>
            <a:lvl4pPr marL="1371600" indent="0" algn="ctr" rtl="0" eaLnBrk="1" fontAlgn="base" hangingPunct="1">
              <a:lnSpc>
                <a:spcPct val="90000"/>
              </a:lnSpc>
              <a:spcBef>
                <a:spcPts val="500"/>
              </a:spcBef>
              <a:spcAft>
                <a:spcPct val="0"/>
              </a:spcAft>
              <a:buFont typeface="Arial" panose="020B0604020202020204" pitchFamily="34" charset="0"/>
              <a:buNone/>
              <a:defRPr sz="1600" kern="1200">
                <a:solidFill>
                  <a:srgbClr val="063532"/>
                </a:solidFill>
                <a:latin typeface="+mn-lt"/>
                <a:ea typeface="+mn-ea"/>
                <a:cs typeface="+mn-cs"/>
              </a:defRPr>
            </a:lvl4pPr>
            <a:lvl5pPr marL="1828800" indent="0" algn="ctr" rtl="0" eaLnBrk="1" fontAlgn="base" hangingPunct="1">
              <a:lnSpc>
                <a:spcPct val="90000"/>
              </a:lnSpc>
              <a:spcBef>
                <a:spcPts val="500"/>
              </a:spcBef>
              <a:spcAft>
                <a:spcPct val="0"/>
              </a:spcAft>
              <a:buFont typeface="Arial" panose="020B0604020202020204" pitchFamily="34" charset="0"/>
              <a:buNone/>
              <a:defRPr sz="1600" kern="1200">
                <a:solidFill>
                  <a:srgbClr val="06353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a:t>Talk to the person next to you:</a:t>
            </a:r>
            <a:endParaRPr lang="en-GB" b="1">
              <a:cs typeface="Calibri"/>
            </a:endParaRPr>
          </a:p>
          <a:p>
            <a:pPr algn="l"/>
            <a:endParaRPr lang="en-GB" b="1">
              <a:cs typeface="Calibri"/>
            </a:endParaRPr>
          </a:p>
          <a:p>
            <a:pPr marL="457200" indent="-457200" algn="l">
              <a:buFont typeface="Wingdings" panose="05000000000000000000" pitchFamily="2" charset="2"/>
              <a:buChar char="Ø"/>
            </a:pPr>
            <a:r>
              <a:rPr lang="en-GB" i="1"/>
              <a:t>What is their name?</a:t>
            </a:r>
            <a:endParaRPr lang="en-GB" i="1">
              <a:cs typeface="Calibri"/>
            </a:endParaRPr>
          </a:p>
          <a:p>
            <a:pPr marL="457200" indent="-457200" algn="l">
              <a:buFont typeface="Wingdings" panose="05000000000000000000" pitchFamily="2" charset="2"/>
              <a:buChar char="Ø"/>
            </a:pPr>
            <a:r>
              <a:rPr lang="en-GB" i="1"/>
              <a:t>Why do they want to become a teacher?</a:t>
            </a:r>
            <a:endParaRPr lang="en-GB" i="1">
              <a:cs typeface="Calibri"/>
            </a:endParaRPr>
          </a:p>
          <a:p>
            <a:pPr marL="457200" indent="-457200" algn="l">
              <a:buFont typeface="Wingdings" panose="05000000000000000000" pitchFamily="2" charset="2"/>
              <a:buChar char="Ø"/>
            </a:pPr>
            <a:r>
              <a:rPr lang="en-GB" i="1"/>
              <a:t>Find out an interesting fact about them! </a:t>
            </a:r>
            <a:endParaRPr lang="en-GB" i="1">
              <a:cs typeface="Calibri"/>
            </a:endParaRPr>
          </a:p>
          <a:p>
            <a:pPr algn="l"/>
            <a:endParaRPr lang="en-GB">
              <a:cs typeface="Calibri"/>
            </a:endParaRPr>
          </a:p>
        </p:txBody>
      </p:sp>
    </p:spTree>
    <p:extLst>
      <p:ext uri="{BB962C8B-B14F-4D97-AF65-F5344CB8AC3E}">
        <p14:creationId xmlns:p14="http://schemas.microsoft.com/office/powerpoint/2010/main" val="2608124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A06E"/>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7195DB6-0288-77C7-E5E8-A64AB29CC86F}"/>
              </a:ext>
            </a:extLst>
          </p:cNvPr>
          <p:cNvSpPr/>
          <p:nvPr/>
        </p:nvSpPr>
        <p:spPr>
          <a:xfrm>
            <a:off x="0" y="6007260"/>
            <a:ext cx="12192000" cy="850739"/>
          </a:xfrm>
          <a:prstGeom prst="rect">
            <a:avLst/>
          </a:prstGeom>
          <a:solidFill>
            <a:srgbClr val="063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descr="A green and white logo&#10;&#10;Description automatically generated">
            <a:extLst>
              <a:ext uri="{FF2B5EF4-FFF2-40B4-BE49-F238E27FC236}">
                <a16:creationId xmlns:a16="http://schemas.microsoft.com/office/drawing/2014/main" id="{E3BAD0B2-4F58-CA5D-B8C7-E1CC230AF7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363" b="7363"/>
          <a:stretch/>
        </p:blipFill>
        <p:spPr>
          <a:xfrm>
            <a:off x="-1" y="6007259"/>
            <a:ext cx="1639229" cy="850739"/>
          </a:xfrm>
          <a:prstGeom prst="rect">
            <a:avLst/>
          </a:prstGeom>
        </p:spPr>
      </p:pic>
      <p:sp>
        <p:nvSpPr>
          <p:cNvPr id="3" name="TextBox 2">
            <a:extLst>
              <a:ext uri="{FF2B5EF4-FFF2-40B4-BE49-F238E27FC236}">
                <a16:creationId xmlns:a16="http://schemas.microsoft.com/office/drawing/2014/main" id="{61908FDE-DACA-4E23-1CB4-915127C2DAAF}"/>
              </a:ext>
            </a:extLst>
          </p:cNvPr>
          <p:cNvSpPr txBox="1"/>
          <p:nvPr/>
        </p:nvSpPr>
        <p:spPr>
          <a:xfrm>
            <a:off x="328112" y="878968"/>
            <a:ext cx="11535776" cy="4567404"/>
          </a:xfrm>
          <a:prstGeom prst="rect">
            <a:avLst/>
          </a:prstGeom>
          <a:noFill/>
        </p:spPr>
        <p:txBody>
          <a:bodyPr wrap="square" lIns="91440" tIns="45720" rIns="91440" bIns="45720" anchor="t">
            <a:spAutoFit/>
          </a:bodyPr>
          <a:lstStyle/>
          <a:p>
            <a:pPr marL="0" marR="0" lvl="0" indent="0" algn="ctr" defTabSz="914400" rtl="0" eaLnBrk="0" fontAlgn="base" latinLnBrk="0" hangingPunct="0">
              <a:lnSpc>
                <a:spcPct val="118000"/>
              </a:lnSpc>
              <a:spcBef>
                <a:spcPct val="0"/>
              </a:spcBef>
              <a:spcAft>
                <a:spcPct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panose="020F0502020204030204"/>
                <a:ea typeface="Roboto Slab Light"/>
                <a:cs typeface="Arial"/>
              </a:rPr>
              <a:t>We value a Froebelian approach to teacher education with whole child development at the core of our philosophy.</a:t>
            </a:r>
            <a:endParaRPr kumimoji="0" lang="en-US" sz="2000" b="1" i="0" u="none" strike="noStrike" kern="1200" cap="none" spc="0" normalizeH="0" baseline="0" noProof="0">
              <a:ln>
                <a:noFill/>
              </a:ln>
              <a:solidFill>
                <a:prstClr val="white"/>
              </a:solidFill>
              <a:effectLst/>
              <a:uLnTx/>
              <a:uFillTx/>
              <a:latin typeface="Calibri" panose="020F0502020204030204"/>
              <a:ea typeface="Roboto Slab Light"/>
              <a:cs typeface="Arial"/>
            </a:endParaRPr>
          </a:p>
          <a:p>
            <a:pPr marL="285750" marR="0" lvl="0" indent="-285750" algn="ctr" defTabSz="914400" rtl="0" eaLnBrk="0" fontAlgn="base" latinLnBrk="0" hangingPunct="0">
              <a:lnSpc>
                <a:spcPct val="118000"/>
              </a:lnSpc>
              <a:spcBef>
                <a:spcPct val="0"/>
              </a:spcBef>
              <a:spcAft>
                <a:spcPct val="0"/>
              </a:spcAft>
              <a:buClrTx/>
              <a:buSzTx/>
              <a:buFont typeface="Arial"/>
              <a:buChar char="•"/>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Roboto Slab Light"/>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panose="020F0502020204030204"/>
                <a:ea typeface="Roboto Slab Light"/>
                <a:cs typeface="Arial"/>
              </a:rPr>
              <a:t>Respectful: </a:t>
            </a:r>
            <a:r>
              <a:rPr kumimoji="0" lang="en-GB" sz="2000" b="0" i="0" u="none" strike="noStrike" kern="1200" cap="none" spc="0" normalizeH="0" baseline="0" noProof="0">
                <a:ln>
                  <a:noFill/>
                </a:ln>
                <a:solidFill>
                  <a:prstClr val="white"/>
                </a:solidFill>
                <a:effectLst/>
                <a:uLnTx/>
                <a:uFillTx/>
                <a:latin typeface="Calibri" panose="020F0502020204030204"/>
                <a:ea typeface="Roboto Slab Light"/>
                <a:cs typeface="Arial"/>
              </a:rPr>
              <a:t>We respect each other and build positive relationships with our pupils and colleagues. We celebrate diversity and create an inclusive community. </a:t>
            </a:r>
            <a:endParaRPr kumimoji="0" lang="en-US" sz="2000" b="0" i="0" u="none" strike="noStrike" kern="1200" cap="none" spc="0" normalizeH="0" baseline="0" noProof="0">
              <a:ln>
                <a:noFill/>
              </a:ln>
              <a:solidFill>
                <a:prstClr val="white"/>
              </a:solidFill>
              <a:effectLst/>
              <a:uLnTx/>
              <a:uFillTx/>
              <a:latin typeface="Calibri" panose="020F0502020204030204"/>
              <a:ea typeface="Roboto Slab Light"/>
              <a:cs typeface="Arial"/>
            </a:endParaRPr>
          </a:p>
          <a:p>
            <a:pPr marL="285750" marR="0" lvl="0" indent="-285750" algn="ctr" defTabSz="914400" rtl="0" eaLnBrk="0" fontAlgn="base" latinLnBrk="0" hangingPunct="0">
              <a:lnSpc>
                <a:spcPct val="100000"/>
              </a:lnSpc>
              <a:spcBef>
                <a:spcPct val="0"/>
              </a:spcBef>
              <a:spcAft>
                <a:spcPct val="0"/>
              </a:spcAft>
              <a:buClrTx/>
              <a:buSzTx/>
              <a:buFont typeface="Arial"/>
              <a:buChar char="•"/>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Roboto Slab Light"/>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panose="020F0502020204030204"/>
                <a:ea typeface="Roboto Slab Light"/>
                <a:cs typeface="Arial"/>
              </a:rPr>
              <a:t>Reflective: </a:t>
            </a:r>
            <a:r>
              <a:rPr kumimoji="0" lang="en-GB" sz="2000" b="0" i="0" u="none" strike="noStrike" kern="1200" cap="none" spc="0" normalizeH="0" baseline="0" noProof="0">
                <a:ln>
                  <a:noFill/>
                </a:ln>
                <a:solidFill>
                  <a:prstClr val="white"/>
                </a:solidFill>
                <a:effectLst/>
                <a:uLnTx/>
                <a:uFillTx/>
                <a:latin typeface="Calibri" panose="020F0502020204030204"/>
                <a:ea typeface="Roboto Slab Light"/>
                <a:cs typeface="Arial"/>
              </a:rPr>
              <a:t>We reflect on our practice, connecting academic literature, research, and school experience. We strive to continually improve our pedagogy.</a:t>
            </a:r>
            <a:endParaRPr kumimoji="0" lang="en-US" sz="2000" b="0" i="0" u="none" strike="noStrike" kern="1200" cap="none" spc="0" normalizeH="0" baseline="0" noProof="0">
              <a:ln>
                <a:noFill/>
              </a:ln>
              <a:solidFill>
                <a:prstClr val="white"/>
              </a:solidFill>
              <a:effectLst/>
              <a:uLnTx/>
              <a:uFillTx/>
              <a:latin typeface="Calibri" panose="020F0502020204030204"/>
              <a:ea typeface="Roboto Slab Light"/>
              <a:cs typeface="Arial"/>
            </a:endParaRPr>
          </a:p>
          <a:p>
            <a:pPr marL="285750" marR="0" lvl="0" indent="-285750" algn="ctr" defTabSz="914400" rtl="0" eaLnBrk="0" fontAlgn="base" latinLnBrk="0" hangingPunct="0">
              <a:lnSpc>
                <a:spcPct val="100000"/>
              </a:lnSpc>
              <a:spcBef>
                <a:spcPct val="0"/>
              </a:spcBef>
              <a:spcAft>
                <a:spcPct val="0"/>
              </a:spcAft>
              <a:buClrTx/>
              <a:buSzTx/>
              <a:buFont typeface="Arial"/>
              <a:buChar char="•"/>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Roboto Slab Light"/>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panose="020F0502020204030204"/>
                <a:ea typeface="Roboto Slab Light"/>
                <a:cs typeface="Arial"/>
              </a:rPr>
              <a:t>Resilient: </a:t>
            </a:r>
            <a:r>
              <a:rPr kumimoji="0" lang="en-GB" sz="2000" b="0" i="0" u="none" strike="noStrike" kern="1200" cap="none" spc="0" normalizeH="0" baseline="0" noProof="0">
                <a:ln>
                  <a:noFill/>
                </a:ln>
                <a:solidFill>
                  <a:prstClr val="white"/>
                </a:solidFill>
                <a:effectLst/>
                <a:uLnTx/>
                <a:uFillTx/>
                <a:latin typeface="Calibri" panose="020F0502020204030204"/>
                <a:ea typeface="Roboto Slab Light"/>
                <a:cs typeface="Arial"/>
              </a:rPr>
              <a:t>We support each other and seek to grow from our challenges. We strive to realise our potential and to thrive together.</a:t>
            </a:r>
            <a:endParaRPr kumimoji="0" lang="en-US" sz="2000" b="0" i="0" u="none" strike="noStrike" kern="1200" cap="none" spc="0" normalizeH="0" baseline="0" noProof="0">
              <a:ln>
                <a:noFill/>
              </a:ln>
              <a:solidFill>
                <a:prstClr val="white"/>
              </a:solidFill>
              <a:effectLst/>
              <a:uLnTx/>
              <a:uFillTx/>
              <a:latin typeface="Calibri" panose="020F0502020204030204"/>
              <a:ea typeface="Roboto Slab Light"/>
              <a:cs typeface="Arial"/>
            </a:endParaRPr>
          </a:p>
          <a:p>
            <a:pPr marL="285750" marR="0" lvl="0" indent="-285750" algn="ctr" defTabSz="914400" rtl="0" eaLnBrk="0" fontAlgn="base" latinLnBrk="0" hangingPunct="0">
              <a:lnSpc>
                <a:spcPct val="100000"/>
              </a:lnSpc>
              <a:spcBef>
                <a:spcPct val="0"/>
              </a:spcBef>
              <a:spcAft>
                <a:spcPct val="0"/>
              </a:spcAft>
              <a:buClrTx/>
              <a:buSzTx/>
              <a:buFont typeface="Arial"/>
              <a:buChar char="•"/>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Roboto Slab Light"/>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panose="020F0502020204030204"/>
                <a:ea typeface="Roboto Slab Light"/>
                <a:cs typeface="Arial"/>
              </a:rPr>
              <a:t>Resourceful: </a:t>
            </a:r>
            <a:r>
              <a:rPr kumimoji="0" lang="en-GB" sz="2000" b="0" i="0" u="none" strike="noStrike" kern="1200" cap="none" spc="0" normalizeH="0" baseline="0" noProof="0">
                <a:ln>
                  <a:noFill/>
                </a:ln>
                <a:solidFill>
                  <a:prstClr val="white"/>
                </a:solidFill>
                <a:effectLst/>
                <a:uLnTx/>
                <a:uFillTx/>
                <a:latin typeface="Calibri" panose="020F0502020204030204"/>
                <a:ea typeface="Roboto Slab Light"/>
                <a:cs typeface="Arial"/>
              </a:rPr>
              <a:t>We work hard, and we are creative, imaginative, and curious. We keep learning.</a:t>
            </a:r>
            <a:endParaRPr kumimoji="0" lang="en-US" sz="2000" b="0" i="0" u="none" strike="noStrike" kern="1200" cap="none" spc="0" normalizeH="0" baseline="0" noProof="0">
              <a:ln>
                <a:noFill/>
              </a:ln>
              <a:solidFill>
                <a:prstClr val="white"/>
              </a:solidFill>
              <a:effectLst/>
              <a:uLnTx/>
              <a:uFillTx/>
              <a:latin typeface="Calibri" panose="020F0502020204030204"/>
              <a:ea typeface="Roboto Slab Light"/>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Roboto Slab"/>
              <a:ea typeface="Roboto Slab Light"/>
              <a:cs typeface="Arial"/>
            </a:endParaRPr>
          </a:p>
        </p:txBody>
      </p:sp>
      <p:sp>
        <p:nvSpPr>
          <p:cNvPr id="5" name="TextBox 4">
            <a:extLst>
              <a:ext uri="{FF2B5EF4-FFF2-40B4-BE49-F238E27FC236}">
                <a16:creationId xmlns:a16="http://schemas.microsoft.com/office/drawing/2014/main" id="{901E99AD-42A4-346D-28C8-0FBB45FAFB89}"/>
              </a:ext>
            </a:extLst>
          </p:cNvPr>
          <p:cNvSpPr txBox="1"/>
          <p:nvPr/>
        </p:nvSpPr>
        <p:spPr>
          <a:xfrm>
            <a:off x="5597913" y="6201796"/>
            <a:ext cx="6337610" cy="276999"/>
          </a:xfrm>
          <a:prstGeom prst="rect">
            <a:avLst/>
          </a:prstGeom>
          <a:noFill/>
        </p:spPr>
        <p:txBody>
          <a:bodyPr wrap="square" lIns="91440" tIns="45720" rIns="91440" bIns="45720" rtlCol="0" anchor="t">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Roboto Slab Light" pitchFamily="2" charset="0"/>
                <a:ea typeface="Roboto Slab Light" pitchFamily="2" charset="0"/>
                <a:cs typeface="Roboto Slab"/>
              </a:rPr>
              <a:t>Welcome to the University of Roehampton </a:t>
            </a:r>
          </a:p>
        </p:txBody>
      </p:sp>
      <p:sp>
        <p:nvSpPr>
          <p:cNvPr id="2" name="Oval 1">
            <a:extLst>
              <a:ext uri="{FF2B5EF4-FFF2-40B4-BE49-F238E27FC236}">
                <a16:creationId xmlns:a16="http://schemas.microsoft.com/office/drawing/2014/main" id="{92C448B8-2DBD-D761-636C-2050142562E0}"/>
              </a:ext>
            </a:extLst>
          </p:cNvPr>
          <p:cNvSpPr/>
          <p:nvPr/>
        </p:nvSpPr>
        <p:spPr>
          <a:xfrm>
            <a:off x="3885149" y="5445891"/>
            <a:ext cx="3816985" cy="122058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ea typeface="Calibri"/>
                <a:cs typeface="Calibri"/>
              </a:rPr>
              <a:t>The 4 Rs</a:t>
            </a:r>
          </a:p>
        </p:txBody>
      </p:sp>
    </p:spTree>
    <p:extLst>
      <p:ext uri="{BB962C8B-B14F-4D97-AF65-F5344CB8AC3E}">
        <p14:creationId xmlns:p14="http://schemas.microsoft.com/office/powerpoint/2010/main" val="2700989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F1D4E"/>
        </a:solidFill>
        <a:effectLst/>
      </p:bgPr>
    </p:bg>
    <p:spTree>
      <p:nvGrpSpPr>
        <p:cNvPr id="1" name=""/>
        <p:cNvGrpSpPr/>
        <p:nvPr/>
      </p:nvGrpSpPr>
      <p:grpSpPr>
        <a:xfrm>
          <a:off x="0" y="0"/>
          <a:ext cx="0" cy="0"/>
          <a:chOff x="0" y="0"/>
          <a:chExt cx="0" cy="0"/>
        </a:xfrm>
      </p:grpSpPr>
      <p:sp>
        <p:nvSpPr>
          <p:cNvPr id="6" name="Freeform: Shape 50">
            <a:extLst>
              <a:ext uri="{FF2B5EF4-FFF2-40B4-BE49-F238E27FC236}">
                <a16:creationId xmlns:a16="http://schemas.microsoft.com/office/drawing/2014/main" id="{22E8340B-A153-D55D-91F1-2EBEAA3C4EAB}"/>
              </a:ext>
            </a:extLst>
          </p:cNvPr>
          <p:cNvSpPr/>
          <p:nvPr/>
        </p:nvSpPr>
        <p:spPr>
          <a:xfrm>
            <a:off x="5225917" y="295627"/>
            <a:ext cx="1525897" cy="638851"/>
          </a:xfrm>
          <a:custGeom>
            <a:avLst/>
            <a:gdLst>
              <a:gd name="connsiteX0" fmla="*/ 358926 w 685834"/>
              <a:gd name="connsiteY0" fmla="*/ 258742 h 261257"/>
              <a:gd name="connsiteX1" fmla="*/ 15570 w 685834"/>
              <a:gd name="connsiteY1" fmla="*/ 177600 h 261257"/>
              <a:gd name="connsiteX2" fmla="*/ 430509 w 685834"/>
              <a:gd name="connsiteY2" fmla="*/ 29251 h 261257"/>
              <a:gd name="connsiteX3" fmla="*/ 361623 w 685834"/>
              <a:gd name="connsiteY3" fmla="*/ 55287 h 261257"/>
              <a:gd name="connsiteX4" fmla="*/ 374088 w 685834"/>
              <a:gd name="connsiteY4" fmla="*/ 75273 h 261257"/>
              <a:gd name="connsiteX5" fmla="*/ 530059 w 685834"/>
              <a:gd name="connsiteY5" fmla="*/ 51653 h 261257"/>
              <a:gd name="connsiteX6" fmla="*/ 693051 w 685834"/>
              <a:gd name="connsiteY6" fmla="*/ 126127 h 261257"/>
              <a:gd name="connsiteX7" fmla="*/ 358926 w 685834"/>
              <a:gd name="connsiteY7" fmla="*/ 258742 h 261257"/>
              <a:gd name="connsiteX8" fmla="*/ 689557 w 685834"/>
              <a:gd name="connsiteY8" fmla="*/ 71566 h 261257"/>
              <a:gd name="connsiteX9" fmla="*/ 687770 w 685834"/>
              <a:gd name="connsiteY9" fmla="*/ 46203 h 261257"/>
              <a:gd name="connsiteX10" fmla="*/ 338044 w 685834"/>
              <a:gd name="connsiteY10" fmla="*/ 3160 h 261257"/>
              <a:gd name="connsiteX11" fmla="*/ 1172 w 685834"/>
              <a:gd name="connsiteY11" fmla="*/ 184249 h 261257"/>
              <a:gd name="connsiteX12" fmla="*/ 365604 w 685834"/>
              <a:gd name="connsiteY12" fmla="*/ 284432 h 261257"/>
              <a:gd name="connsiteX13" fmla="*/ 707644 w 685834"/>
              <a:gd name="connsiteY13" fmla="*/ 128398 h 261257"/>
              <a:gd name="connsiteX14" fmla="*/ 689557 w 685834"/>
              <a:gd name="connsiteY14" fmla="*/ 71566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5834" h="261257">
                <a:moveTo>
                  <a:pt x="358926" y="258742"/>
                </a:moveTo>
                <a:cubicBezTo>
                  <a:pt x="209422" y="267971"/>
                  <a:pt x="31820" y="242989"/>
                  <a:pt x="15570" y="177600"/>
                </a:cubicBezTo>
                <a:cubicBezTo>
                  <a:pt x="-2158" y="106232"/>
                  <a:pt x="228988" y="29251"/>
                  <a:pt x="430509" y="29251"/>
                </a:cubicBezTo>
                <a:cubicBezTo>
                  <a:pt x="403176" y="33466"/>
                  <a:pt x="373357" y="46130"/>
                  <a:pt x="361623" y="55287"/>
                </a:cubicBezTo>
                <a:cubicBezTo>
                  <a:pt x="348266" y="65734"/>
                  <a:pt x="363281" y="98547"/>
                  <a:pt x="374088" y="75273"/>
                </a:cubicBezTo>
                <a:cubicBezTo>
                  <a:pt x="379093" y="64516"/>
                  <a:pt x="455242" y="51653"/>
                  <a:pt x="530059" y="51653"/>
                </a:cubicBezTo>
                <a:cubicBezTo>
                  <a:pt x="590706" y="51653"/>
                  <a:pt x="693051" y="77689"/>
                  <a:pt x="693051" y="126127"/>
                </a:cubicBezTo>
                <a:cubicBezTo>
                  <a:pt x="693051" y="189718"/>
                  <a:pt x="564722" y="246024"/>
                  <a:pt x="358926" y="258742"/>
                </a:cubicBezTo>
                <a:moveTo>
                  <a:pt x="689557" y="71566"/>
                </a:moveTo>
                <a:cubicBezTo>
                  <a:pt x="690987" y="64263"/>
                  <a:pt x="691833" y="50037"/>
                  <a:pt x="687770" y="46203"/>
                </a:cubicBezTo>
                <a:cubicBezTo>
                  <a:pt x="621435" y="13444"/>
                  <a:pt x="464440" y="-8486"/>
                  <a:pt x="338044" y="3160"/>
                </a:cubicBezTo>
                <a:cubicBezTo>
                  <a:pt x="207147" y="15242"/>
                  <a:pt x="-18198" y="79197"/>
                  <a:pt x="1172" y="184249"/>
                </a:cubicBezTo>
                <a:cubicBezTo>
                  <a:pt x="17764" y="274222"/>
                  <a:pt x="203523" y="294625"/>
                  <a:pt x="365604" y="284432"/>
                </a:cubicBezTo>
                <a:cubicBezTo>
                  <a:pt x="547577" y="272986"/>
                  <a:pt x="707839" y="224475"/>
                  <a:pt x="707644" y="128398"/>
                </a:cubicBezTo>
                <a:cubicBezTo>
                  <a:pt x="707595" y="97547"/>
                  <a:pt x="702477" y="84084"/>
                  <a:pt x="689557" y="71566"/>
                </a:cubicBezTo>
              </a:path>
            </a:pathLst>
          </a:custGeom>
          <a:solidFill>
            <a:srgbClr val="3EA9E0">
              <a:alpha val="99000"/>
            </a:srgbClr>
          </a:solidFill>
          <a:ln w="4404" cap="flat">
            <a:noFill/>
            <a:prstDash val="solid"/>
            <a:miter/>
          </a:ln>
        </p:spPr>
        <p:txBody>
          <a:bodyPr rtlCol="0" anchor="ctr"/>
          <a:lstStyle/>
          <a:p>
            <a:pPr marL="0" marR="0" lvl="0" indent="0" algn="l" defTabSz="1170432" rtl="0" eaLnBrk="1" fontAlgn="auto" latinLnBrk="0" hangingPunct="1">
              <a:lnSpc>
                <a:spcPct val="100000"/>
              </a:lnSpc>
              <a:spcBef>
                <a:spcPts val="0"/>
              </a:spcBef>
              <a:spcAft>
                <a:spcPts val="0"/>
              </a:spcAft>
              <a:buClrTx/>
              <a:buSzTx/>
              <a:buFontTx/>
              <a:buNone/>
              <a:tabLst/>
              <a:defRPr/>
            </a:pPr>
            <a:endParaRPr kumimoji="0" lang="en-GB" sz="2300" b="0" i="0" u="none" strike="noStrike" kern="1200" cap="none" spc="0" normalizeH="0" baseline="0" noProof="0">
              <a:ln>
                <a:noFill/>
              </a:ln>
              <a:solidFill>
                <a:srgbClr val="333333"/>
              </a:solidFill>
              <a:effectLst/>
              <a:uLnTx/>
              <a:uFillTx/>
              <a:latin typeface="Sky Text"/>
              <a:ea typeface="+mn-ea"/>
              <a:cs typeface="+mn-cs"/>
            </a:endParaRPr>
          </a:p>
        </p:txBody>
      </p:sp>
      <p:sp>
        <p:nvSpPr>
          <p:cNvPr id="2" name="Rectangle 1">
            <a:extLst>
              <a:ext uri="{FF2B5EF4-FFF2-40B4-BE49-F238E27FC236}">
                <a16:creationId xmlns:a16="http://schemas.microsoft.com/office/drawing/2014/main" id="{D7EA5B40-9AB2-934A-36A9-C18A274E23B3}"/>
              </a:ext>
            </a:extLst>
          </p:cNvPr>
          <p:cNvSpPr/>
          <p:nvPr/>
        </p:nvSpPr>
        <p:spPr>
          <a:xfrm>
            <a:off x="0" y="6007260"/>
            <a:ext cx="12192000" cy="850739"/>
          </a:xfrm>
          <a:prstGeom prst="rect">
            <a:avLst/>
          </a:prstGeom>
          <a:solidFill>
            <a:srgbClr val="063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green and white logo&#10;&#10;Description automatically generated">
            <a:extLst>
              <a:ext uri="{FF2B5EF4-FFF2-40B4-BE49-F238E27FC236}">
                <a16:creationId xmlns:a16="http://schemas.microsoft.com/office/drawing/2014/main" id="{F36A61FF-2280-5F22-3E29-7A1CD14072F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363" b="7363"/>
          <a:stretch/>
        </p:blipFill>
        <p:spPr>
          <a:xfrm>
            <a:off x="-1" y="6007259"/>
            <a:ext cx="1639229" cy="850739"/>
          </a:xfrm>
          <a:prstGeom prst="rect">
            <a:avLst/>
          </a:prstGeom>
        </p:spPr>
      </p:pic>
      <p:sp>
        <p:nvSpPr>
          <p:cNvPr id="11" name="TextBox 10">
            <a:extLst>
              <a:ext uri="{FF2B5EF4-FFF2-40B4-BE49-F238E27FC236}">
                <a16:creationId xmlns:a16="http://schemas.microsoft.com/office/drawing/2014/main" id="{9012D02C-AB2C-398E-F402-2D92A7AB36AF}"/>
              </a:ext>
            </a:extLst>
          </p:cNvPr>
          <p:cNvSpPr txBox="1"/>
          <p:nvPr/>
        </p:nvSpPr>
        <p:spPr>
          <a:xfrm>
            <a:off x="314055" y="392903"/>
            <a:ext cx="11447854" cy="5214889"/>
          </a:xfrm>
          <a:prstGeom prst="rect">
            <a:avLst/>
          </a:prstGeom>
          <a:noFill/>
        </p:spPr>
        <p:txBody>
          <a:bodyPr wrap="square" lIns="91440" tIns="45720" rIns="91440" bIns="4572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Calibri" panose="020F0502020204030204"/>
                <a:ea typeface="Roboto Slab Light"/>
                <a:cs typeface="Arial"/>
              </a:rPr>
              <a:t>Our Ambition is to: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Roboto Slab Light"/>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Roboto Slab Light"/>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Calibri" panose="020F0502020204030204"/>
                <a:ea typeface="Roboto Slab Light"/>
                <a:cs typeface="Arial"/>
              </a:rPr>
              <a:t>Prepare our students for their early career induction; to inspire them to continue to learn and develop professionally.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alibri" panose="020F0502020204030204"/>
              <a:ea typeface="Roboto Slab Light"/>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Calibri" panose="020F0502020204030204"/>
                <a:ea typeface="Roboto Slab Light"/>
                <a:cs typeface="Arial"/>
              </a:rPr>
              <a:t>Develop subject specific pedagogical content knowledge and an understanding of the what, how and why of teaching in different contexts; meeting the CCF and going beyond it.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alibri" panose="020F0502020204030204"/>
              <a:ea typeface="Roboto Slab Light"/>
              <a:cs typeface="Arial"/>
            </a:endParaRPr>
          </a:p>
          <a:p>
            <a:pPr marL="0" marR="0" lvl="0" indent="0" algn="ctr" defTabSz="914400" rtl="0" eaLnBrk="0" fontAlgn="base" latinLnBrk="0" hangingPunct="0">
              <a:lnSpc>
                <a:spcPct val="118000"/>
              </a:lnSpc>
              <a:spcBef>
                <a:spcPct val="0"/>
              </a:spcBef>
              <a:spcAft>
                <a:spcPts val="600"/>
              </a:spcAft>
              <a:buClrTx/>
              <a:buSzTx/>
              <a:buFontTx/>
              <a:buNone/>
              <a:tabLst/>
              <a:defRPr/>
            </a:pPr>
            <a:r>
              <a:rPr kumimoji="0" lang="en-GB" sz="2200" b="0" i="0" u="none" strike="noStrike" kern="1200" cap="none" spc="0" normalizeH="0" baseline="0" noProof="0">
                <a:ln>
                  <a:noFill/>
                </a:ln>
                <a:solidFill>
                  <a:prstClr val="white"/>
                </a:solidFill>
                <a:effectLst/>
                <a:uLnTx/>
                <a:uFillTx/>
                <a:latin typeface="Calibri" panose="020F0502020204030204"/>
                <a:ea typeface="Roboto Slab Light"/>
                <a:cs typeface="Arial"/>
              </a:rPr>
              <a:t>Create research-informed curricula that meet the diverse needs of pupils in our partner schools.</a:t>
            </a:r>
          </a:p>
          <a:p>
            <a:pPr marL="0" marR="0" lvl="0" indent="0" algn="ctr" defTabSz="914400" rtl="0" eaLnBrk="0" fontAlgn="base" latinLnBrk="0" hangingPunct="0">
              <a:lnSpc>
                <a:spcPct val="118000"/>
              </a:lnSpc>
              <a:spcBef>
                <a:spcPct val="0"/>
              </a:spcBef>
              <a:spcAft>
                <a:spcPts val="60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alibri" panose="020F0502020204030204"/>
              <a:ea typeface="Roboto Slab Light"/>
              <a:cs typeface="Arial"/>
            </a:endParaRPr>
          </a:p>
          <a:p>
            <a:pPr marL="0" marR="0" lvl="0" indent="0" algn="ctr" defTabSz="914400" rtl="0" eaLnBrk="0" fontAlgn="base" latinLnBrk="0" hangingPunct="0">
              <a:lnSpc>
                <a:spcPct val="118000"/>
              </a:lnSpc>
              <a:spcBef>
                <a:spcPct val="0"/>
              </a:spcBef>
              <a:spcAft>
                <a:spcPts val="600"/>
              </a:spcAft>
              <a:buClrTx/>
              <a:buSzTx/>
              <a:buFontTx/>
              <a:buNone/>
              <a:tabLst/>
              <a:defRPr/>
            </a:pPr>
            <a:r>
              <a:rPr kumimoji="0" lang="en-GB" sz="2200" b="0" i="0" u="none" strike="noStrike" kern="1200" cap="none" spc="0" normalizeH="0" baseline="0" noProof="0">
                <a:ln>
                  <a:noFill/>
                </a:ln>
                <a:solidFill>
                  <a:prstClr val="white"/>
                </a:solidFill>
                <a:effectLst/>
                <a:uLnTx/>
                <a:uFillTx/>
                <a:latin typeface="Calibri" panose="020F0502020204030204"/>
                <a:ea typeface="Roboto Slab Light"/>
                <a:cs typeface="Arial"/>
              </a:rPr>
              <a:t>Build a network of experts to mentor and support our students in our partner schools.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alibri" panose="020F0502020204030204"/>
              <a:ea typeface="Roboto Slab Light"/>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Calibri" panose="020F0502020204030204"/>
                <a:ea typeface="Roboto Slab Light"/>
                <a:cs typeface="Arial"/>
              </a:rPr>
              <a:t>Assure quality using meticulous processes that support the highest possible standards</a:t>
            </a:r>
            <a:r>
              <a:rPr kumimoji="0" lang="en-GB" sz="2200" b="0" i="0" u="none" strike="noStrike" kern="1200" cap="none" spc="0" normalizeH="0" baseline="0" noProof="0">
                <a:ln>
                  <a:noFill/>
                </a:ln>
                <a:solidFill>
                  <a:prstClr val="white"/>
                </a:solidFill>
                <a:effectLst/>
                <a:uLnTx/>
                <a:uFillTx/>
                <a:latin typeface="Calibri" panose="020F0502020204030204"/>
                <a:ea typeface="Roboto Slab Light"/>
                <a:cs typeface="Calibri"/>
              </a:rPr>
              <a:t>.</a:t>
            </a:r>
            <a:endParaRPr kumimoji="0" lang="en-US" sz="2200" b="0" i="0" u="none" strike="noStrike" kern="1200" cap="none" spc="0" normalizeH="0" baseline="0" noProof="0">
              <a:ln>
                <a:noFill/>
              </a:ln>
              <a:solidFill>
                <a:prstClr val="white"/>
              </a:solidFill>
              <a:effectLst/>
              <a:uLnTx/>
              <a:uFillTx/>
              <a:latin typeface="Calibri" panose="020F0502020204030204"/>
              <a:ea typeface="Roboto"/>
              <a:cs typeface="Calibri"/>
            </a:endParaRPr>
          </a:p>
        </p:txBody>
      </p:sp>
      <p:sp>
        <p:nvSpPr>
          <p:cNvPr id="13" name="TextBox 12">
            <a:extLst>
              <a:ext uri="{FF2B5EF4-FFF2-40B4-BE49-F238E27FC236}">
                <a16:creationId xmlns:a16="http://schemas.microsoft.com/office/drawing/2014/main" id="{0C7A8825-8A6D-3B52-3CD9-3CED4FB8F2B4}"/>
              </a:ext>
            </a:extLst>
          </p:cNvPr>
          <p:cNvSpPr txBox="1"/>
          <p:nvPr/>
        </p:nvSpPr>
        <p:spPr>
          <a:xfrm>
            <a:off x="5597913" y="6201796"/>
            <a:ext cx="6337610" cy="276999"/>
          </a:xfrm>
          <a:prstGeom prst="rect">
            <a:avLst/>
          </a:prstGeom>
          <a:noFill/>
        </p:spPr>
        <p:txBody>
          <a:bodyPr wrap="square" lIns="91440" tIns="45720" rIns="91440" bIns="45720" rtlCol="0" anchor="t">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Roboto Slab Light" pitchFamily="2" charset="0"/>
                <a:ea typeface="Roboto Slab Light" pitchFamily="2" charset="0"/>
                <a:cs typeface="Roboto Slab"/>
              </a:rPr>
              <a:t>Welcome to the University of Roehampton </a:t>
            </a:r>
          </a:p>
        </p:txBody>
      </p:sp>
    </p:spTree>
    <p:extLst>
      <p:ext uri="{BB962C8B-B14F-4D97-AF65-F5344CB8AC3E}">
        <p14:creationId xmlns:p14="http://schemas.microsoft.com/office/powerpoint/2010/main" val="3787810659"/>
      </p:ext>
    </p:extLst>
  </p:cSld>
  <p:clrMapOvr>
    <a:masterClrMapping/>
  </p:clrMapOvr>
</p:sld>
</file>

<file path=ppt/theme/theme1.xml><?xml version="1.0" encoding="utf-8"?>
<a:theme xmlns:a="http://schemas.openxmlformats.org/drawingml/2006/main" name="University of Roehampt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ity of Roehampton PowerPoint Template [Compatibility Mode]" id="{E5B5E309-F8AA-487B-8D1A-F3FF829A02BB}" vid="{DF524CFD-4E3D-45F1-941A-862A0545FB0E}"/>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8fc7a0aa9f54e3ebfc6ae2b18b8a580 xmlns="1d06da1d-e105-4684-95eb-c62ad8f5d6ba">
      <Terms xmlns="http://schemas.microsoft.com/office/infopath/2007/PartnerControls"/>
    </c8fc7a0aa9f54e3ebfc6ae2b18b8a580>
    <TaxCatchAll xmlns="75a28cf3-9262-494e-8e02-5092a5e3e3b0" xsi:nil="true"/>
    <lcf76f155ced4ddcb4097134ff3c332f xmlns="5fbb59fa-9856-46a9-8fd5-9ddddf792ab5">
      <Terms xmlns="http://schemas.microsoft.com/office/infopath/2007/PartnerControls"/>
    </lcf76f155ced4ddcb4097134ff3c332f>
    <TaxKeywordTaxHTField xmlns="75a28cf3-9262-494e-8e02-5092a5e3e3b0">
      <Terms xmlns="http://schemas.microsoft.com/office/infopath/2007/PartnerControls"/>
    </TaxKeywordTaxHTField>
    <l0bc4a1375b148fdaeb2b55c5d57fc3e xmlns="1d06da1d-e105-4684-95eb-c62ad8f5d6ba">
      <Terms xmlns="http://schemas.microsoft.com/office/infopath/2007/PartnerControls"/>
    </l0bc4a1375b148fdaeb2b55c5d57fc3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F4CDB205F9D94409B713977FBA3674B" ma:contentTypeVersion="" ma:contentTypeDescription="Create a new document." ma:contentTypeScope="" ma:versionID="226046cf5040232b893b56a7b7b83fcc">
  <xsd:schema xmlns:xsd="http://www.w3.org/2001/XMLSchema" xmlns:xs="http://www.w3.org/2001/XMLSchema" xmlns:p="http://schemas.microsoft.com/office/2006/metadata/properties" xmlns:ns2="1d06da1d-e105-4684-95eb-c62ad8f5d6ba" xmlns:ns3="75a28cf3-9262-494e-8e02-5092a5e3e3b0" xmlns:ns4="5fbb59fa-9856-46a9-8fd5-9ddddf792ab5" targetNamespace="http://schemas.microsoft.com/office/2006/metadata/properties" ma:root="true" ma:fieldsID="6417b0108823e85d51b0c064290b7853" ns2:_="" ns3:_="" ns4:_="">
    <xsd:import namespace="1d06da1d-e105-4684-95eb-c62ad8f5d6ba"/>
    <xsd:import namespace="75a28cf3-9262-494e-8e02-5092a5e3e3b0"/>
    <xsd:import namespace="5fbb59fa-9856-46a9-8fd5-9ddddf792ab5"/>
    <xsd:element name="properties">
      <xsd:complexType>
        <xsd:sequence>
          <xsd:element name="documentManagement">
            <xsd:complexType>
              <xsd:all>
                <xsd:element ref="ns2:l0bc4a1375b148fdaeb2b55c5d57fc3e" minOccurs="0"/>
                <xsd:element ref="ns3:TaxCatchAll" minOccurs="0"/>
                <xsd:element ref="ns2:c8fc7a0aa9f54e3ebfc6ae2b18b8a580" minOccurs="0"/>
                <xsd:element ref="ns3:TaxKeywordTaxHTField" minOccurs="0"/>
                <xsd:element ref="ns2:MediaServiceMetadata" minOccurs="0"/>
                <xsd:element ref="ns2:MediaServiceFastMetadata" minOccurs="0"/>
                <xsd:element ref="ns3:SharedWithUsers" minOccurs="0"/>
                <xsd:element ref="ns3:SharedWithDetails"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lcf76f155ced4ddcb4097134ff3c332f"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06da1d-e105-4684-95eb-c62ad8f5d6ba" elementFormDefault="qualified">
    <xsd:import namespace="http://schemas.microsoft.com/office/2006/documentManagement/types"/>
    <xsd:import namespace="http://schemas.microsoft.com/office/infopath/2007/PartnerControls"/>
    <xsd:element name="l0bc4a1375b148fdaeb2b55c5d57fc3e" ma:index="9" nillable="true" ma:taxonomy="true" ma:internalName="l0bc4a1375b148fdaeb2b55c5d57fc3e" ma:taxonomyFieldName="Roehampton_x0020_Team" ma:displayName="Roehampton Team" ma:default="" ma:fieldId="{50bc4a13-75b1-48fd-aeb2-b55c5d57fc3e}" ma:sspId="8d0af180-1065-48e5-bc0d-526fac628292" ma:termSetId="d1e35cad-1ad0-4857-8537-5b82f749682e" ma:anchorId="00000000-0000-0000-0000-000000000000" ma:open="false" ma:isKeyword="false">
      <xsd:complexType>
        <xsd:sequence>
          <xsd:element ref="pc:Terms" minOccurs="0" maxOccurs="1"/>
        </xsd:sequence>
      </xsd:complexType>
    </xsd:element>
    <xsd:element name="c8fc7a0aa9f54e3ebfc6ae2b18b8a580" ma:index="12" nillable="true" ma:taxonomy="true" ma:internalName="c8fc7a0aa9f54e3ebfc6ae2b18b8a580" ma:taxonomyFieldName="Document_x0020_Type" ma:displayName="Document Type" ma:default="" ma:fieldId="{c8fc7a0a-a9f5-4e3e-bfc6-ae2b18b8a580}" ma:taxonomyMulti="true" ma:sspId="8d0af180-1065-48e5-bc0d-526fac628292" ma:termSetId="a86422d8-cad4-4935-995f-47ef0cc840e7" ma:anchorId="00000000-0000-0000-0000-000000000000" ma:open="false" ma:isKeyword="false">
      <xsd:complexType>
        <xsd:sequence>
          <xsd:element ref="pc:Terms" minOccurs="0" maxOccurs="1"/>
        </xsd:sequence>
      </xsd:complexType>
    </xsd:element>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5a28cf3-9262-494e-8e02-5092a5e3e3b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E4F9948B-D7F7-46E5-B882-8223F4F0F7FA}" ma:internalName="TaxCatchAll" ma:showField="CatchAllData" ma:web="{b872808e-e4c7-4f89-858f-7dc1b45506d7}">
      <xsd:complexType>
        <xsd:complexContent>
          <xsd:extension base="dms:MultiChoiceLookup">
            <xsd:sequence>
              <xsd:element name="Value" type="dms:Lookup" maxOccurs="unbounded" minOccurs="0" nillable="true"/>
            </xsd:sequence>
          </xsd:extension>
        </xsd:complexContent>
      </xsd:complexType>
    </xsd:element>
    <xsd:element name="TaxKeywordTaxHTField" ma:index="14" nillable="true" ma:taxonomy="true" ma:internalName="TaxKeywordTaxHTField" ma:taxonomyFieldName="TaxKeyword" ma:displayName="Enterprise Keywords" ma:fieldId="{23f27201-bee3-471e-b2e7-b64fd8b7ca38}" ma:taxonomyMulti="true" ma:sspId="8d0af180-1065-48e5-bc0d-526fac628292" ma:termSetId="00000000-0000-0000-0000-000000000000" ma:anchorId="00000000-0000-0000-0000-000000000000" ma:open="true" ma:isKeyword="true">
      <xsd:complexType>
        <xsd:sequence>
          <xsd:element ref="pc:Terms" minOccurs="0" maxOccurs="1"/>
        </xsd:sequence>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fbb59fa-9856-46a9-8fd5-9ddddf792ab5" elementFormDefault="qualified">
    <xsd:import namespace="http://schemas.microsoft.com/office/2006/documentManagement/types"/>
    <xsd:import namespace="http://schemas.microsoft.com/office/infopath/2007/PartnerControls"/>
    <xsd:element name="MediaServiceDateTaken" ma:index="19" nillable="true" ma:displayName="MediaServiceDateTaken" ma:hidden="true" ma:internalName="MediaServiceDateTaken" ma:readOnly="true">
      <xsd:simpleType>
        <xsd:restriction base="dms:Text"/>
      </xsd:simpleType>
    </xsd:element>
    <xsd:element name="MediaServiceAutoTags" ma:index="20" nillable="true" ma:displayName="MediaServiceAutoTags" ma:internalName="MediaServiceAutoTags" ma:readOnly="true">
      <xsd:simpleType>
        <xsd:restriction base="dms:Text"/>
      </xsd:simpleType>
    </xsd:element>
    <xsd:element name="MediaServiceOCR" ma:index="21" nillable="true" ma:displayName="MediaServiceOCR" ma:internalName="MediaServiceOCR" ma:readOnly="true">
      <xsd:simpleType>
        <xsd:restriction base="dms:Note">
          <xsd:maxLength value="255"/>
        </xsd:restriction>
      </xsd:simpleType>
    </xsd:element>
    <xsd:element name="MediaServiceLocation" ma:index="22" nillable="true" ma:displayName="MediaServiceLocation" ma:internalName="MediaServiceLocation"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AutoKeyPoints" ma:index="25" nillable="true" ma:displayName="MediaServiceAutoKeyPoints" ma:hidden="true" ma:internalName="MediaServiceAutoKeyPoints" ma:readOnly="true">
      <xsd:simpleType>
        <xsd:restriction base="dms:Note"/>
      </xsd:simpleType>
    </xsd:element>
    <xsd:element name="MediaServiceKeyPoints" ma:index="26" nillable="true" ma:displayName="KeyPoints" ma:internalName="MediaServiceKeyPoints" ma:readOnly="true">
      <xsd:simpleType>
        <xsd:restriction base="dms:Note">
          <xsd:maxLength value="255"/>
        </xsd:restriction>
      </xsd:simpleType>
    </xsd:element>
    <xsd:element name="MediaLengthInSeconds" ma:index="27" nillable="true" ma:displayName="Length (seconds)"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8d0af180-1065-48e5-bc0d-526fac62829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020704-879A-42A5-9C51-FDD8EB382842}">
  <ds:schemaRefs>
    <ds:schemaRef ds:uri="http://schemas.microsoft.com/sharepoint/v3/contenttype/forms"/>
  </ds:schemaRefs>
</ds:datastoreItem>
</file>

<file path=customXml/itemProps2.xml><?xml version="1.0" encoding="utf-8"?>
<ds:datastoreItem xmlns:ds="http://schemas.openxmlformats.org/officeDocument/2006/customXml" ds:itemID="{A2052D29-2567-4180-9E4A-ACAA4A6CE100}">
  <ds:schemaRefs>
    <ds:schemaRef ds:uri="1d06da1d-e105-4684-95eb-c62ad8f5d6ba"/>
    <ds:schemaRef ds:uri="5fbb59fa-9856-46a9-8fd5-9ddddf792ab5"/>
    <ds:schemaRef ds:uri="75a28cf3-9262-494e-8e02-5092a5e3e3b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7A105BE-49B9-4A12-8604-57D673986BD1}">
  <ds:schemaRefs>
    <ds:schemaRef ds:uri="1d06da1d-e105-4684-95eb-c62ad8f5d6ba"/>
    <ds:schemaRef ds:uri="5fbb59fa-9856-46a9-8fd5-9ddddf792ab5"/>
    <ds:schemaRef ds:uri="75a28cf3-9262-494e-8e02-5092a5e3e3b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22</Slides>
  <Notes>3</Notes>
  <HiddenSlides>0</HiddenSlide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University of Roehampton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Laird</dc:creator>
  <cp:revision>1</cp:revision>
  <dcterms:created xsi:type="dcterms:W3CDTF">2020-07-08T16:56:21Z</dcterms:created>
  <dcterms:modified xsi:type="dcterms:W3CDTF">2025-07-02T16:03:32Z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0x0101004F4CDB205F9D94409B713977FBA3674B</vt:lpwstr>
  </property>
  <property fmtid="{D5CDD505-2E9C-101B-9397-08002B2CF9AE}" pid="3" name="TaxKeyword">
    <vt:lpwstr/>
  </property>
  <property fmtid="{D5CDD505-2E9C-101B-9397-08002B2CF9AE}" pid="4" name="MediaServiceImageTags">
    <vt:lpwstr/>
  </property>
  <property fmtid="{D5CDD505-2E9C-101B-9397-08002B2CF9AE}" pid="5" name="Roehampton Team">
    <vt:lpwstr/>
  </property>
  <property fmtid="{D5CDD505-2E9C-101B-9397-08002B2CF9AE}" pid="6" name="Document Type">
    <vt:lpwstr/>
  </property>
  <property fmtid="{D5CDD505-2E9C-101B-9397-08002B2CF9AE}" pid="7" name="Document_x0020_Type">
    <vt:lpwstr/>
  </property>
  <property fmtid="{D5CDD505-2E9C-101B-9397-08002B2CF9AE}" pid="8" name="Roehampton_x0020_Team">
    <vt:lpwstr/>
  </property>
</Properties>
</file>